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3.xml" ContentType="application/vnd.openxmlformats-officedocument.theme+xml"/>
  <Override PartName="/ppt/slideLayouts/slideLayout27.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658" r:id="rId5"/>
    <p:sldMasterId id="2147483683" r:id="rId6"/>
    <p:sldMasterId id="2147483668" r:id="rId7"/>
  </p:sldMasterIdLst>
  <p:notesMasterIdLst>
    <p:notesMasterId r:id="rId56"/>
  </p:notesMasterIdLst>
  <p:handoutMasterIdLst>
    <p:handoutMasterId r:id="rId57"/>
  </p:handoutMasterIdLst>
  <p:sldIdLst>
    <p:sldId id="256" r:id="rId8"/>
    <p:sldId id="257" r:id="rId9"/>
    <p:sldId id="258" r:id="rId10"/>
    <p:sldId id="269" r:id="rId11"/>
    <p:sldId id="270" r:id="rId12"/>
    <p:sldId id="271" r:id="rId13"/>
    <p:sldId id="275" r:id="rId14"/>
    <p:sldId id="274" r:id="rId15"/>
    <p:sldId id="273" r:id="rId16"/>
    <p:sldId id="272" r:id="rId17"/>
    <p:sldId id="313" r:id="rId18"/>
    <p:sldId id="315" r:id="rId19"/>
    <p:sldId id="276" r:id="rId20"/>
    <p:sldId id="282" r:id="rId21"/>
    <p:sldId id="281" r:id="rId22"/>
    <p:sldId id="280" r:id="rId23"/>
    <p:sldId id="279" r:id="rId24"/>
    <p:sldId id="278" r:id="rId25"/>
    <p:sldId id="285" r:id="rId26"/>
    <p:sldId id="284" r:id="rId27"/>
    <p:sldId id="283" r:id="rId28"/>
    <p:sldId id="289" r:id="rId29"/>
    <p:sldId id="311" r:id="rId30"/>
    <p:sldId id="288" r:id="rId31"/>
    <p:sldId id="287" r:id="rId32"/>
    <p:sldId id="286" r:id="rId33"/>
    <p:sldId id="292" r:id="rId34"/>
    <p:sldId id="291" r:id="rId35"/>
    <p:sldId id="294" r:id="rId36"/>
    <p:sldId id="293" r:id="rId37"/>
    <p:sldId id="295" r:id="rId38"/>
    <p:sldId id="290" r:id="rId39"/>
    <p:sldId id="277" r:id="rId40"/>
    <p:sldId id="298" r:id="rId41"/>
    <p:sldId id="297" r:id="rId42"/>
    <p:sldId id="296" r:id="rId43"/>
    <p:sldId id="300" r:id="rId44"/>
    <p:sldId id="302" r:id="rId45"/>
    <p:sldId id="301" r:id="rId46"/>
    <p:sldId id="312" r:id="rId47"/>
    <p:sldId id="305" r:id="rId48"/>
    <p:sldId id="299" r:id="rId49"/>
    <p:sldId id="304" r:id="rId50"/>
    <p:sldId id="303" r:id="rId51"/>
    <p:sldId id="307" r:id="rId52"/>
    <p:sldId id="310" r:id="rId53"/>
    <p:sldId id="309" r:id="rId54"/>
    <p:sldId id="266" r:id="rId55"/>
  </p:sldIdLst>
  <p:sldSz cx="12192000" cy="6858000"/>
  <p:notesSz cx="6858000" cy="9144000"/>
  <p:defaultTex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5418A"/>
    <a:srgbClr val="192851"/>
    <a:srgbClr val="FFFFFF"/>
    <a:srgbClr val="DCBB73"/>
    <a:srgbClr val="BB9987"/>
    <a:srgbClr val="94B7BD"/>
    <a:srgbClr val="729898"/>
    <a:srgbClr val="BAA888"/>
    <a:srgbClr val="8AB874"/>
    <a:srgbClr val="009FE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B9B1283-11DF-4AF8-A407-EB3B34B7EF06}" v="3" dt="2023-02-09T13:09:03.34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0345"/>
    <p:restoredTop sz="94694"/>
  </p:normalViewPr>
  <p:slideViewPr>
    <p:cSldViewPr snapToGrid="0" snapToObjects="1">
      <p:cViewPr varScale="1">
        <p:scale>
          <a:sx n="127" d="100"/>
          <a:sy n="127" d="100"/>
        </p:scale>
        <p:origin x="258" y="126"/>
      </p:cViewPr>
      <p:guideLst/>
    </p:cSldViewPr>
  </p:slideViewPr>
  <p:notesTextViewPr>
    <p:cViewPr>
      <p:scale>
        <a:sx n="1" d="1"/>
        <a:sy n="1" d="1"/>
      </p:scale>
      <p:origin x="0" y="0"/>
    </p:cViewPr>
  </p:notesTextViewPr>
  <p:sorterViewPr>
    <p:cViewPr varScale="1">
      <p:scale>
        <a:sx n="100" d="100"/>
        <a:sy n="100" d="100"/>
      </p:scale>
      <p:origin x="0" y="0"/>
    </p:cViewPr>
  </p:sorterViewPr>
  <p:notesViewPr>
    <p:cSldViewPr snapToGrid="0" snapToObjects="1">
      <p:cViewPr varScale="1">
        <p:scale>
          <a:sx n="94" d="100"/>
          <a:sy n="94" d="100"/>
        </p:scale>
        <p:origin x="3752" y="184"/>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slide" Target="slides/slide40.xml"/><Relationship Id="rId50" Type="http://schemas.openxmlformats.org/officeDocument/2006/relationships/slide" Target="slides/slide43.xml"/><Relationship Id="rId55" Type="http://schemas.openxmlformats.org/officeDocument/2006/relationships/slide" Target="slides/slide48.xml"/><Relationship Id="rId63" Type="http://schemas.microsoft.com/office/2015/10/relationships/revisionInfo" Target="revisionInfo.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9.xml"/><Relationship Id="rId29" Type="http://schemas.openxmlformats.org/officeDocument/2006/relationships/slide" Target="slides/slide2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slide" Target="slides/slide46.xml"/><Relationship Id="rId58" Type="http://schemas.openxmlformats.org/officeDocument/2006/relationships/presProps" Target="presProps.xml"/><Relationship Id="rId5" Type="http://schemas.openxmlformats.org/officeDocument/2006/relationships/slideMaster" Target="slideMasters/slideMaster2.xml"/><Relationship Id="rId61" Type="http://schemas.openxmlformats.org/officeDocument/2006/relationships/tableStyles" Target="tableStyles.xml"/><Relationship Id="rId19" Type="http://schemas.openxmlformats.org/officeDocument/2006/relationships/slide" Target="slides/slide1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notesMaster" Target="notesMasters/notesMaster1.xml"/><Relationship Id="rId8" Type="http://schemas.openxmlformats.org/officeDocument/2006/relationships/slide" Target="slides/slide1.xml"/><Relationship Id="rId51" Type="http://schemas.openxmlformats.org/officeDocument/2006/relationships/slide" Target="slides/slide44.xml"/><Relationship Id="rId3" Type="http://schemas.openxmlformats.org/officeDocument/2006/relationships/customXml" Target="../customXml/item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openxmlformats.org/officeDocument/2006/relationships/viewProps" Target="viewProps.xml"/><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slide" Target="slides/slide47.xml"/><Relationship Id="rId62"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handoutMaster" Target="handoutMasters/handoutMaster1.xml"/><Relationship Id="rId10" Type="http://schemas.openxmlformats.org/officeDocument/2006/relationships/slide" Target="slides/slide3.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erqueira Paulo" userId="b898f808-dcb6-4d93-8f4e-d9cadce0675b" providerId="ADAL" clId="{AB9B1283-11DF-4AF8-A407-EB3B34B7EF06}"/>
    <pc:docChg chg="undo custSel addSld delSld modSld sldOrd">
      <pc:chgData name="Cerqueira Paulo" userId="b898f808-dcb6-4d93-8f4e-d9cadce0675b" providerId="ADAL" clId="{AB9B1283-11DF-4AF8-A407-EB3B34B7EF06}" dt="2023-02-09T13:11:03.278" v="222" actId="2696"/>
      <pc:docMkLst>
        <pc:docMk/>
      </pc:docMkLst>
      <pc:sldChg chg="modSp mod ord">
        <pc:chgData name="Cerqueira Paulo" userId="b898f808-dcb6-4d93-8f4e-d9cadce0675b" providerId="ADAL" clId="{AB9B1283-11DF-4AF8-A407-EB3B34B7EF06}" dt="2023-02-09T12:48:22.012" v="132"/>
        <pc:sldMkLst>
          <pc:docMk/>
          <pc:sldMk cId="3375185957" sldId="305"/>
        </pc:sldMkLst>
        <pc:spChg chg="mod">
          <ac:chgData name="Cerqueira Paulo" userId="b898f808-dcb6-4d93-8f4e-d9cadce0675b" providerId="ADAL" clId="{AB9B1283-11DF-4AF8-A407-EB3B34B7EF06}" dt="2023-02-09T12:32:34.779" v="10" actId="1076"/>
          <ac:spMkLst>
            <pc:docMk/>
            <pc:sldMk cId="3375185957" sldId="305"/>
            <ac:spMk id="3" creationId="{F0BBED1A-2E73-490B-97E0-715959C8301D}"/>
          </ac:spMkLst>
        </pc:spChg>
      </pc:sldChg>
      <pc:sldChg chg="addSp delSp modSp new mod ord">
        <pc:chgData name="Cerqueira Paulo" userId="b898f808-dcb6-4d93-8f4e-d9cadce0675b" providerId="ADAL" clId="{AB9B1283-11DF-4AF8-A407-EB3B34B7EF06}" dt="2023-02-09T12:56:02.788" v="145" actId="1076"/>
        <pc:sldMkLst>
          <pc:docMk/>
          <pc:sldMk cId="1818827238" sldId="312"/>
        </pc:sldMkLst>
        <pc:spChg chg="del mod">
          <ac:chgData name="Cerqueira Paulo" userId="b898f808-dcb6-4d93-8f4e-d9cadce0675b" providerId="ADAL" clId="{AB9B1283-11DF-4AF8-A407-EB3B34B7EF06}" dt="2023-02-09T12:32:22.223" v="7" actId="478"/>
          <ac:spMkLst>
            <pc:docMk/>
            <pc:sldMk cId="1818827238" sldId="312"/>
            <ac:spMk id="3" creationId="{E72C3AE4-7C60-8C12-EEF2-C65018D2A11A}"/>
          </ac:spMkLst>
        </pc:spChg>
        <pc:spChg chg="del">
          <ac:chgData name="Cerqueira Paulo" userId="b898f808-dcb6-4d93-8f4e-d9cadce0675b" providerId="ADAL" clId="{AB9B1283-11DF-4AF8-A407-EB3B34B7EF06}" dt="2023-02-09T12:32:40.872" v="11"/>
          <ac:spMkLst>
            <pc:docMk/>
            <pc:sldMk cId="1818827238" sldId="312"/>
            <ac:spMk id="4" creationId="{B6DF099A-09C9-312D-9AC0-9571D7E91B21}"/>
          </ac:spMkLst>
        </pc:spChg>
        <pc:spChg chg="add mod">
          <ac:chgData name="Cerqueira Paulo" userId="b898f808-dcb6-4d93-8f4e-d9cadce0675b" providerId="ADAL" clId="{AB9B1283-11DF-4AF8-A407-EB3B34B7EF06}" dt="2023-02-09T12:35:19.204" v="112" actId="20577"/>
          <ac:spMkLst>
            <pc:docMk/>
            <pc:sldMk cId="1818827238" sldId="312"/>
            <ac:spMk id="6" creationId="{366974E2-5FF1-CF4C-47C3-3D69F9A13C36}"/>
          </ac:spMkLst>
        </pc:spChg>
        <pc:spChg chg="add mod">
          <ac:chgData name="Cerqueira Paulo" userId="b898f808-dcb6-4d93-8f4e-d9cadce0675b" providerId="ADAL" clId="{AB9B1283-11DF-4AF8-A407-EB3B34B7EF06}" dt="2023-02-09T12:32:40.872" v="11"/>
          <ac:spMkLst>
            <pc:docMk/>
            <pc:sldMk cId="1818827238" sldId="312"/>
            <ac:spMk id="7" creationId="{C81EF65B-7C35-DCEC-0FF8-A2E5ED278A2C}"/>
          </ac:spMkLst>
        </pc:spChg>
        <pc:picChg chg="add del mod">
          <ac:chgData name="Cerqueira Paulo" userId="b898f808-dcb6-4d93-8f4e-d9cadce0675b" providerId="ADAL" clId="{AB9B1283-11DF-4AF8-A407-EB3B34B7EF06}" dt="2023-02-09T12:36:41.788" v="118" actId="478"/>
          <ac:picMkLst>
            <pc:docMk/>
            <pc:sldMk cId="1818827238" sldId="312"/>
            <ac:picMk id="9" creationId="{07B7990F-3925-721A-D428-EA7B76007DEF}"/>
          </ac:picMkLst>
        </pc:picChg>
        <pc:picChg chg="add del mod">
          <ac:chgData name="Cerqueira Paulo" userId="b898f808-dcb6-4d93-8f4e-d9cadce0675b" providerId="ADAL" clId="{AB9B1283-11DF-4AF8-A407-EB3B34B7EF06}" dt="2023-02-09T12:36:41.044" v="117" actId="478"/>
          <ac:picMkLst>
            <pc:docMk/>
            <pc:sldMk cId="1818827238" sldId="312"/>
            <ac:picMk id="11" creationId="{567891B8-0558-1FF1-9E52-CEB9139504F0}"/>
          </ac:picMkLst>
        </pc:picChg>
        <pc:picChg chg="add mod">
          <ac:chgData name="Cerqueira Paulo" userId="b898f808-dcb6-4d93-8f4e-d9cadce0675b" providerId="ADAL" clId="{AB9B1283-11DF-4AF8-A407-EB3B34B7EF06}" dt="2023-02-09T12:46:14.414" v="128" actId="1076"/>
          <ac:picMkLst>
            <pc:docMk/>
            <pc:sldMk cId="1818827238" sldId="312"/>
            <ac:picMk id="13" creationId="{2A4264F0-B22D-6066-539B-DC5770C277D1}"/>
          </ac:picMkLst>
        </pc:picChg>
        <pc:picChg chg="add del mod">
          <ac:chgData name="Cerqueira Paulo" userId="b898f808-dcb6-4d93-8f4e-d9cadce0675b" providerId="ADAL" clId="{AB9B1283-11DF-4AF8-A407-EB3B34B7EF06}" dt="2023-02-09T12:55:39.789" v="138" actId="478"/>
          <ac:picMkLst>
            <pc:docMk/>
            <pc:sldMk cId="1818827238" sldId="312"/>
            <ac:picMk id="15" creationId="{A3EA6DC5-9C34-C62C-411D-8E10AEFA97E2}"/>
          </ac:picMkLst>
        </pc:picChg>
        <pc:picChg chg="add mod">
          <ac:chgData name="Cerqueira Paulo" userId="b898f808-dcb6-4d93-8f4e-d9cadce0675b" providerId="ADAL" clId="{AB9B1283-11DF-4AF8-A407-EB3B34B7EF06}" dt="2023-02-09T12:56:02.788" v="145" actId="1076"/>
          <ac:picMkLst>
            <pc:docMk/>
            <pc:sldMk cId="1818827238" sldId="312"/>
            <ac:picMk id="17" creationId="{F5F3AB0D-A1C1-9FE9-7F8A-0F636272FBEB}"/>
          </ac:picMkLst>
        </pc:picChg>
      </pc:sldChg>
      <pc:sldChg chg="addSp modSp new mod ord">
        <pc:chgData name="Cerqueira Paulo" userId="b898f808-dcb6-4d93-8f4e-d9cadce0675b" providerId="ADAL" clId="{AB9B1283-11DF-4AF8-A407-EB3B34B7EF06}" dt="2023-02-09T13:05:23.307" v="186" actId="1076"/>
        <pc:sldMkLst>
          <pc:docMk/>
          <pc:sldMk cId="3607935580" sldId="313"/>
        </pc:sldMkLst>
        <pc:spChg chg="mod">
          <ac:chgData name="Cerqueira Paulo" userId="b898f808-dcb6-4d93-8f4e-d9cadce0675b" providerId="ADAL" clId="{AB9B1283-11DF-4AF8-A407-EB3B34B7EF06}" dt="2023-02-09T13:05:17.243" v="185" actId="20577"/>
          <ac:spMkLst>
            <pc:docMk/>
            <pc:sldMk cId="3607935580" sldId="313"/>
            <ac:spMk id="3" creationId="{8BF46100-D4B9-59B6-6105-923245AA8866}"/>
          </ac:spMkLst>
        </pc:spChg>
        <pc:spChg chg="mod">
          <ac:chgData name="Cerqueira Paulo" userId="b898f808-dcb6-4d93-8f4e-d9cadce0675b" providerId="ADAL" clId="{AB9B1283-11DF-4AF8-A407-EB3B34B7EF06}" dt="2023-02-09T12:58:33.226" v="162"/>
          <ac:spMkLst>
            <pc:docMk/>
            <pc:sldMk cId="3607935580" sldId="313"/>
            <ac:spMk id="4" creationId="{B03229B6-AC7C-B621-2B57-210843D1242A}"/>
          </ac:spMkLst>
        </pc:spChg>
        <pc:spChg chg="add mod">
          <ac:chgData name="Cerqueira Paulo" userId="b898f808-dcb6-4d93-8f4e-d9cadce0675b" providerId="ADAL" clId="{AB9B1283-11DF-4AF8-A407-EB3B34B7EF06}" dt="2023-02-09T13:04:16.075" v="174" actId="1076"/>
          <ac:spMkLst>
            <pc:docMk/>
            <pc:sldMk cId="3607935580" sldId="313"/>
            <ac:spMk id="9" creationId="{E2183EFD-9D96-C2FD-BBBA-E15028FC0350}"/>
          </ac:spMkLst>
        </pc:spChg>
        <pc:picChg chg="add mod">
          <ac:chgData name="Cerqueira Paulo" userId="b898f808-dcb6-4d93-8f4e-d9cadce0675b" providerId="ADAL" clId="{AB9B1283-11DF-4AF8-A407-EB3B34B7EF06}" dt="2023-02-09T13:00:37.108" v="166" actId="1076"/>
          <ac:picMkLst>
            <pc:docMk/>
            <pc:sldMk cId="3607935580" sldId="313"/>
            <ac:picMk id="6" creationId="{A7CE8FE8-46A2-27F0-EA83-93AF5BC29A15}"/>
          </ac:picMkLst>
        </pc:picChg>
        <pc:picChg chg="add mod">
          <ac:chgData name="Cerqueira Paulo" userId="b898f808-dcb6-4d93-8f4e-d9cadce0675b" providerId="ADAL" clId="{AB9B1283-11DF-4AF8-A407-EB3B34B7EF06}" dt="2023-02-09T13:05:23.307" v="186" actId="1076"/>
          <ac:picMkLst>
            <pc:docMk/>
            <pc:sldMk cId="3607935580" sldId="313"/>
            <ac:picMk id="8" creationId="{229F9444-F7CE-815B-E371-69A6C8783D7E}"/>
          </ac:picMkLst>
        </pc:picChg>
      </pc:sldChg>
      <pc:sldChg chg="new del">
        <pc:chgData name="Cerqueira Paulo" userId="b898f808-dcb6-4d93-8f4e-d9cadce0675b" providerId="ADAL" clId="{AB9B1283-11DF-4AF8-A407-EB3B34B7EF06}" dt="2023-02-09T13:11:03.278" v="222" actId="2696"/>
        <pc:sldMkLst>
          <pc:docMk/>
          <pc:sldMk cId="1988925094" sldId="314"/>
        </pc:sldMkLst>
      </pc:sldChg>
      <pc:sldChg chg="addSp modSp new mod">
        <pc:chgData name="Cerqueira Paulo" userId="b898f808-dcb6-4d93-8f4e-d9cadce0675b" providerId="ADAL" clId="{AB9B1283-11DF-4AF8-A407-EB3B34B7EF06}" dt="2023-02-09T13:10:52.068" v="221" actId="1076"/>
        <pc:sldMkLst>
          <pc:docMk/>
          <pc:sldMk cId="592987064" sldId="315"/>
        </pc:sldMkLst>
        <pc:spChg chg="mod">
          <ac:chgData name="Cerqueira Paulo" userId="b898f808-dcb6-4d93-8f4e-d9cadce0675b" providerId="ADAL" clId="{AB9B1283-11DF-4AF8-A407-EB3B34B7EF06}" dt="2023-02-09T13:08:01.629" v="200" actId="255"/>
          <ac:spMkLst>
            <pc:docMk/>
            <pc:sldMk cId="592987064" sldId="315"/>
            <ac:spMk id="3" creationId="{8D28F1D7-47D2-A48F-BD71-41F8142F7B37}"/>
          </ac:spMkLst>
        </pc:spChg>
        <pc:spChg chg="mod">
          <ac:chgData name="Cerqueira Paulo" userId="b898f808-dcb6-4d93-8f4e-d9cadce0675b" providerId="ADAL" clId="{AB9B1283-11DF-4AF8-A407-EB3B34B7EF06}" dt="2023-02-09T13:07:32.380" v="198"/>
          <ac:spMkLst>
            <pc:docMk/>
            <pc:sldMk cId="592987064" sldId="315"/>
            <ac:spMk id="4" creationId="{ABCDB456-CCDD-20B6-5720-70A1CB3A7B79}"/>
          </ac:spMkLst>
        </pc:spChg>
        <pc:spChg chg="add mod">
          <ac:chgData name="Cerqueira Paulo" userId="b898f808-dcb6-4d93-8f4e-d9cadce0675b" providerId="ADAL" clId="{AB9B1283-11DF-4AF8-A407-EB3B34B7EF06}" dt="2023-02-09T13:09:05.862" v="216" actId="1076"/>
          <ac:spMkLst>
            <pc:docMk/>
            <pc:sldMk cId="592987064" sldId="315"/>
            <ac:spMk id="13" creationId="{C1A9EB50-3767-6588-8049-2C1104A098C8}"/>
          </ac:spMkLst>
        </pc:spChg>
        <pc:picChg chg="add mod">
          <ac:chgData name="Cerqueira Paulo" userId="b898f808-dcb6-4d93-8f4e-d9cadce0675b" providerId="ADAL" clId="{AB9B1283-11DF-4AF8-A407-EB3B34B7EF06}" dt="2023-02-09T13:06:57.943" v="196" actId="1076"/>
          <ac:picMkLst>
            <pc:docMk/>
            <pc:sldMk cId="592987064" sldId="315"/>
            <ac:picMk id="6" creationId="{AFB9FD25-FC8B-165D-CC45-61B7B326B1D1}"/>
          </ac:picMkLst>
        </pc:picChg>
        <pc:picChg chg="add mod">
          <ac:chgData name="Cerqueira Paulo" userId="b898f808-dcb6-4d93-8f4e-d9cadce0675b" providerId="ADAL" clId="{AB9B1283-11DF-4AF8-A407-EB3B34B7EF06}" dt="2023-02-09T13:08:23.371" v="203" actId="1076"/>
          <ac:picMkLst>
            <pc:docMk/>
            <pc:sldMk cId="592987064" sldId="315"/>
            <ac:picMk id="8" creationId="{FFC6D859-CA45-DEEC-00CA-393CF67AF84D}"/>
          </ac:picMkLst>
        </pc:picChg>
        <pc:picChg chg="add mod">
          <ac:chgData name="Cerqueira Paulo" userId="b898f808-dcb6-4d93-8f4e-d9cadce0675b" providerId="ADAL" clId="{AB9B1283-11DF-4AF8-A407-EB3B34B7EF06}" dt="2023-02-09T13:08:33.127" v="206" actId="1076"/>
          <ac:picMkLst>
            <pc:docMk/>
            <pc:sldMk cId="592987064" sldId="315"/>
            <ac:picMk id="10" creationId="{54B8360C-2EC4-914F-E07A-767F7B4CD07C}"/>
          </ac:picMkLst>
        </pc:picChg>
        <pc:picChg chg="add mod">
          <ac:chgData name="Cerqueira Paulo" userId="b898f808-dcb6-4d93-8f4e-d9cadce0675b" providerId="ADAL" clId="{AB9B1283-11DF-4AF8-A407-EB3B34B7EF06}" dt="2023-02-09T13:08:53.763" v="214" actId="1076"/>
          <ac:picMkLst>
            <pc:docMk/>
            <pc:sldMk cId="592987064" sldId="315"/>
            <ac:picMk id="12" creationId="{DBC6843D-2A43-EABC-E13A-84E4233C1206}"/>
          </ac:picMkLst>
        </pc:picChg>
        <pc:picChg chg="add mod">
          <ac:chgData name="Cerqueira Paulo" userId="b898f808-dcb6-4d93-8f4e-d9cadce0675b" providerId="ADAL" clId="{AB9B1283-11DF-4AF8-A407-EB3B34B7EF06}" dt="2023-02-09T13:10:52.068" v="221" actId="1076"/>
          <ac:picMkLst>
            <pc:docMk/>
            <pc:sldMk cId="592987064" sldId="315"/>
            <ac:picMk id="15" creationId="{0638F284-43DD-4825-D6A9-8D5C895B175F}"/>
          </ac:picMkLst>
        </pc:pic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4FF8354-B72C-0840-B62D-0407127DD03B}"/>
              </a:ext>
            </a:extLst>
          </p:cNvPr>
          <p:cNvSpPr>
            <a:spLocks noGrp="1"/>
          </p:cNvSpPr>
          <p:nvPr>
            <p:ph type="hdr" sz="quarter"/>
          </p:nvPr>
        </p:nvSpPr>
        <p:spPr>
          <a:xfrm>
            <a:off x="0" y="1"/>
            <a:ext cx="2971800" cy="458788"/>
          </a:xfrm>
          <a:prstGeom prst="rect">
            <a:avLst/>
          </a:prstGeom>
        </p:spPr>
        <p:txBody>
          <a:bodyPr vert="horz" lIns="91440" tIns="45720" rIns="91440" bIns="45720" rtlCol="0"/>
          <a:lstStyle>
            <a:lvl1pPr algn="l">
              <a:defRPr sz="1200"/>
            </a:lvl1pPr>
          </a:lstStyle>
          <a:p>
            <a:endParaRPr lang="cs-CZ"/>
          </a:p>
        </p:txBody>
      </p:sp>
      <p:sp>
        <p:nvSpPr>
          <p:cNvPr id="4" name="Footer Placeholder 3">
            <a:extLst>
              <a:ext uri="{FF2B5EF4-FFF2-40B4-BE49-F238E27FC236}">
                <a16:creationId xmlns:a16="http://schemas.microsoft.com/office/drawing/2014/main" id="{716C7020-8C0D-2E4F-8569-FDBE88669C0F}"/>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cs-CZ"/>
          </a:p>
        </p:txBody>
      </p:sp>
      <p:sp>
        <p:nvSpPr>
          <p:cNvPr id="5" name="Slide Number Placeholder 4">
            <a:extLst>
              <a:ext uri="{FF2B5EF4-FFF2-40B4-BE49-F238E27FC236}">
                <a16:creationId xmlns:a16="http://schemas.microsoft.com/office/drawing/2014/main" id="{E1EE58ED-F228-814D-9381-DFB53C424F54}"/>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331A9CA7-FA62-FE49-9AAB-9043B98479A3}" type="slidenum">
              <a:rPr lang="cs-CZ" smtClean="0"/>
              <a:t>‹#›</a:t>
            </a:fld>
            <a:endParaRPr lang="cs-CZ"/>
          </a:p>
        </p:txBody>
      </p:sp>
      <p:sp>
        <p:nvSpPr>
          <p:cNvPr id="6" name="Date Placeholder 5">
            <a:extLst>
              <a:ext uri="{FF2B5EF4-FFF2-40B4-BE49-F238E27FC236}">
                <a16:creationId xmlns:a16="http://schemas.microsoft.com/office/drawing/2014/main" id="{0905E240-E183-004E-8B2E-67B80908453E}"/>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DD6724E-A397-294F-93D2-BFFAAEF6FD06}" type="datetimeFigureOut">
              <a:rPr lang="cs-CZ" smtClean="0"/>
              <a:t>09.02.2023</a:t>
            </a:fld>
            <a:endParaRPr lang="cs-CZ"/>
          </a:p>
        </p:txBody>
      </p:sp>
    </p:spTree>
    <p:extLst>
      <p:ext uri="{BB962C8B-B14F-4D97-AF65-F5344CB8AC3E}">
        <p14:creationId xmlns:p14="http://schemas.microsoft.com/office/powerpoint/2010/main" val="131200796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EA1D4C5-0309-5540-91AD-F3175AEE8222}" type="datetimeFigureOut">
              <a:rPr lang="cs-CZ" smtClean="0"/>
              <a:t>09.02.2023</a:t>
            </a:fld>
            <a:endParaRPr lang="cs-CZ"/>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7BED155-5195-5E45-B8E3-DB3428FAD752}" type="slidenum">
              <a:rPr lang="cs-CZ" smtClean="0"/>
              <a:t>‹#›</a:t>
            </a:fld>
            <a:endParaRPr lang="cs-CZ"/>
          </a:p>
        </p:txBody>
      </p:sp>
    </p:spTree>
    <p:extLst>
      <p:ext uri="{BB962C8B-B14F-4D97-AF65-F5344CB8AC3E}">
        <p14:creationId xmlns:p14="http://schemas.microsoft.com/office/powerpoint/2010/main" val="21777162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page negativ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A6C4DA5-B046-A140-A5C0-789DA8C58F5B}"/>
              </a:ext>
            </a:extLst>
          </p:cNvPr>
          <p:cNvPicPr>
            <a:picLocks noChangeAspect="1"/>
          </p:cNvPicPr>
          <p:nvPr userDrawn="1"/>
        </p:nvPicPr>
        <p:blipFill>
          <a:blip r:embed="rId3"/>
          <a:srcRect/>
          <a:stretch/>
        </p:blipFill>
        <p:spPr>
          <a:xfrm>
            <a:off x="10434636" y="451484"/>
            <a:ext cx="1306760" cy="946891"/>
          </a:xfrm>
          <a:prstGeom prst="rect">
            <a:avLst/>
          </a:prstGeom>
        </p:spPr>
      </p:pic>
      <p:sp>
        <p:nvSpPr>
          <p:cNvPr id="19" name="Rechtwinkliges Dreieck 38">
            <a:extLst>
              <a:ext uri="{FF2B5EF4-FFF2-40B4-BE49-F238E27FC236}">
                <a16:creationId xmlns:a16="http://schemas.microsoft.com/office/drawing/2014/main" id="{07A914B7-D03D-C04C-87EC-95BC016442E5}"/>
              </a:ext>
            </a:extLst>
          </p:cNvPr>
          <p:cNvSpPr/>
          <p:nvPr userDrawn="1"/>
        </p:nvSpPr>
        <p:spPr>
          <a:xfrm>
            <a:off x="4761" y="5400040"/>
            <a:ext cx="230982" cy="606136"/>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0" name="Rechtwinkliges Dreieck 39">
            <a:extLst>
              <a:ext uri="{FF2B5EF4-FFF2-40B4-BE49-F238E27FC236}">
                <a16:creationId xmlns:a16="http://schemas.microsoft.com/office/drawing/2014/main" id="{D89FD456-9C6D-0048-9121-5E25E69B0938}"/>
              </a:ext>
            </a:extLst>
          </p:cNvPr>
          <p:cNvSpPr/>
          <p:nvPr userDrawn="1"/>
        </p:nvSpPr>
        <p:spPr>
          <a:xfrm>
            <a:off x="4761" y="4591219"/>
            <a:ext cx="230982" cy="606136"/>
          </a:xfrm>
          <a:prstGeom prst="r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1" name="Rechtwinkliges Dreieck 29">
            <a:extLst>
              <a:ext uri="{FF2B5EF4-FFF2-40B4-BE49-F238E27FC236}">
                <a16:creationId xmlns:a16="http://schemas.microsoft.com/office/drawing/2014/main" id="{90B3D8AC-2EF2-8E4B-993F-2F0A9920174F}"/>
              </a:ext>
            </a:extLst>
          </p:cNvPr>
          <p:cNvSpPr/>
          <p:nvPr userDrawn="1"/>
        </p:nvSpPr>
        <p:spPr>
          <a:xfrm>
            <a:off x="4761" y="3772239"/>
            <a:ext cx="230982" cy="606136"/>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2" name="Textplatzhalter 5">
            <a:extLst>
              <a:ext uri="{FF2B5EF4-FFF2-40B4-BE49-F238E27FC236}">
                <a16:creationId xmlns:a16="http://schemas.microsoft.com/office/drawing/2014/main" id="{FD2FC637-4AAC-5949-87D3-E1A2CF35FAF6}"/>
              </a:ext>
            </a:extLst>
          </p:cNvPr>
          <p:cNvSpPr>
            <a:spLocks noGrp="1"/>
          </p:cNvSpPr>
          <p:nvPr>
            <p:ph type="body" sz="quarter" idx="14" hasCustomPrompt="1"/>
          </p:nvPr>
        </p:nvSpPr>
        <p:spPr>
          <a:xfrm flipH="1">
            <a:off x="0" y="3772239"/>
            <a:ext cx="3464560" cy="606136"/>
          </a:xfrm>
          <a:prstGeom prst="parallelogram">
            <a:avLst>
              <a:gd name="adj" fmla="val 30844"/>
            </a:avLst>
          </a:prstGeom>
          <a:gradFill>
            <a:gsLst>
              <a:gs pos="37000">
                <a:srgbClr val="0090D7"/>
              </a:gs>
              <a:gs pos="3000">
                <a:schemeClr val="accent2"/>
              </a:gs>
              <a:gs pos="100000">
                <a:schemeClr val="accent1"/>
              </a:gs>
            </a:gsLst>
            <a:lin ang="10800000" scaled="0"/>
          </a:gradFill>
          <a:ln w="3175">
            <a:noFill/>
          </a:ln>
        </p:spPr>
        <p:txBody>
          <a:bodyPr wrap="square" lIns="108000" tIns="64800" bIns="46800" anchor="t">
            <a:noAutofit/>
          </a:bodyPr>
          <a:lstStyle>
            <a:lvl1pPr marL="0" indent="0" algn="l">
              <a:lnSpc>
                <a:spcPct val="100000"/>
              </a:lnSpc>
              <a:defRPr sz="100" cap="all" spc="10" baseline="0">
                <a:noFill/>
                <a:latin typeface="+mn-lt"/>
              </a:defRPr>
            </a:lvl1pPr>
          </a:lstStyle>
          <a:p>
            <a:pPr lvl="0"/>
            <a:r>
              <a:rPr lang="en-US" noProof="0" dirty="0"/>
              <a:t>x</a:t>
            </a:r>
          </a:p>
        </p:txBody>
      </p:sp>
      <p:sp>
        <p:nvSpPr>
          <p:cNvPr id="23" name="Textplatzhalter 5">
            <a:extLst>
              <a:ext uri="{FF2B5EF4-FFF2-40B4-BE49-F238E27FC236}">
                <a16:creationId xmlns:a16="http://schemas.microsoft.com/office/drawing/2014/main" id="{F73A29B1-D940-5C4F-8554-DABBE603F103}"/>
              </a:ext>
            </a:extLst>
          </p:cNvPr>
          <p:cNvSpPr>
            <a:spLocks noGrp="1"/>
          </p:cNvSpPr>
          <p:nvPr>
            <p:ph type="body" sz="quarter" idx="15" hasCustomPrompt="1"/>
          </p:nvPr>
        </p:nvSpPr>
        <p:spPr>
          <a:xfrm flipH="1">
            <a:off x="-4" y="4591220"/>
            <a:ext cx="6878323" cy="606136"/>
          </a:xfrm>
          <a:prstGeom prst="parallelogram">
            <a:avLst>
              <a:gd name="adj" fmla="val 30844"/>
            </a:avLst>
          </a:prstGeom>
          <a:gradFill flip="none" rotWithShape="1">
            <a:gsLst>
              <a:gs pos="37000">
                <a:srgbClr val="0090D7"/>
              </a:gs>
              <a:gs pos="100000">
                <a:schemeClr val="accent2"/>
              </a:gs>
              <a:gs pos="3000">
                <a:schemeClr val="accent1"/>
              </a:gs>
            </a:gsLst>
            <a:lin ang="0" scaled="1"/>
            <a:tileRect/>
          </a:gradFill>
          <a:ln w="3175">
            <a:noFill/>
          </a:ln>
        </p:spPr>
        <p:txBody>
          <a:bodyPr wrap="square" lIns="108000" tIns="64800" bIns="46800" anchor="t">
            <a:noAutofit/>
          </a:bodyPr>
          <a:lstStyle>
            <a:lvl1pPr marL="0" indent="0" algn="l">
              <a:lnSpc>
                <a:spcPct val="100000"/>
              </a:lnSpc>
              <a:defRPr sz="100" cap="all" spc="10" baseline="0">
                <a:noFill/>
                <a:latin typeface="+mn-lt"/>
              </a:defRPr>
            </a:lvl1pPr>
          </a:lstStyle>
          <a:p>
            <a:pPr lvl="0"/>
            <a:r>
              <a:rPr lang="en-US" noProof="0" dirty="0"/>
              <a:t>x</a:t>
            </a:r>
          </a:p>
        </p:txBody>
      </p:sp>
      <p:sp>
        <p:nvSpPr>
          <p:cNvPr id="24" name="Textplatzhalter 5">
            <a:extLst>
              <a:ext uri="{FF2B5EF4-FFF2-40B4-BE49-F238E27FC236}">
                <a16:creationId xmlns:a16="http://schemas.microsoft.com/office/drawing/2014/main" id="{46541A8C-CD4A-FF44-B444-2998805DE431}"/>
              </a:ext>
            </a:extLst>
          </p:cNvPr>
          <p:cNvSpPr>
            <a:spLocks noGrp="1"/>
          </p:cNvSpPr>
          <p:nvPr>
            <p:ph type="body" sz="quarter" idx="16" hasCustomPrompt="1"/>
          </p:nvPr>
        </p:nvSpPr>
        <p:spPr>
          <a:xfrm flipH="1">
            <a:off x="-4" y="5400040"/>
            <a:ext cx="5466084" cy="606136"/>
          </a:xfrm>
          <a:prstGeom prst="parallelogram">
            <a:avLst>
              <a:gd name="adj" fmla="val 30844"/>
            </a:avLst>
          </a:prstGeom>
          <a:gradFill>
            <a:gsLst>
              <a:gs pos="37000">
                <a:srgbClr val="0090D7"/>
              </a:gs>
              <a:gs pos="3000">
                <a:schemeClr val="accent2"/>
              </a:gs>
              <a:gs pos="100000">
                <a:schemeClr val="accent1"/>
              </a:gs>
            </a:gsLst>
            <a:lin ang="10800000" scaled="1"/>
          </a:gradFill>
          <a:ln w="3175">
            <a:noFill/>
          </a:ln>
        </p:spPr>
        <p:txBody>
          <a:bodyPr wrap="square" lIns="108000" tIns="64800" bIns="46800" anchor="t">
            <a:noAutofit/>
          </a:bodyPr>
          <a:lstStyle>
            <a:lvl1pPr marL="0" indent="0" algn="l">
              <a:lnSpc>
                <a:spcPct val="100000"/>
              </a:lnSpc>
              <a:defRPr sz="100" cap="all" spc="10" baseline="0">
                <a:noFill/>
                <a:latin typeface="+mn-lt"/>
              </a:defRPr>
            </a:lvl1pPr>
          </a:lstStyle>
          <a:p>
            <a:pPr lvl="0"/>
            <a:r>
              <a:rPr lang="en-US" noProof="0" dirty="0"/>
              <a:t>x</a:t>
            </a:r>
          </a:p>
        </p:txBody>
      </p:sp>
      <p:sp>
        <p:nvSpPr>
          <p:cNvPr id="25" name="Textplatzhalter 10">
            <a:extLst>
              <a:ext uri="{FF2B5EF4-FFF2-40B4-BE49-F238E27FC236}">
                <a16:creationId xmlns:a16="http://schemas.microsoft.com/office/drawing/2014/main" id="{8A911AAD-1AF4-794E-B655-98D738C9CDCB}"/>
              </a:ext>
            </a:extLst>
          </p:cNvPr>
          <p:cNvSpPr>
            <a:spLocks noGrp="1"/>
          </p:cNvSpPr>
          <p:nvPr>
            <p:ph type="body" sz="quarter" idx="10" hasCustomPrompt="1"/>
          </p:nvPr>
        </p:nvSpPr>
        <p:spPr bwMode="gray">
          <a:xfrm>
            <a:off x="360408" y="4643325"/>
            <a:ext cx="7025912" cy="412443"/>
          </a:xfrm>
          <a:prstGeom prst="rect">
            <a:avLst/>
          </a:prstGeom>
        </p:spPr>
        <p:txBody>
          <a:bodyPr/>
          <a:lstStyle>
            <a:lvl1pPr marL="0" indent="0">
              <a:buNone/>
              <a:defRPr sz="3300" cap="all" baseline="0">
                <a:solidFill>
                  <a:schemeClr val="accent4"/>
                </a:solidFill>
                <a:latin typeface="Intro Bold" panose="02000000000000000000" pitchFamily="2" charset="77"/>
              </a:defRPr>
            </a:lvl1pPr>
          </a:lstStyle>
          <a:p>
            <a:r>
              <a:rPr lang="de-DE" dirty="0"/>
              <a:t>TITLE OF THE PRESENTATION</a:t>
            </a:r>
          </a:p>
        </p:txBody>
      </p:sp>
      <p:sp>
        <p:nvSpPr>
          <p:cNvPr id="26" name="Textplatzhalter 11">
            <a:extLst>
              <a:ext uri="{FF2B5EF4-FFF2-40B4-BE49-F238E27FC236}">
                <a16:creationId xmlns:a16="http://schemas.microsoft.com/office/drawing/2014/main" id="{15DBAD14-5DED-0644-A789-3D4E8693C5C3}"/>
              </a:ext>
            </a:extLst>
          </p:cNvPr>
          <p:cNvSpPr>
            <a:spLocks noGrp="1"/>
          </p:cNvSpPr>
          <p:nvPr>
            <p:ph type="body" sz="quarter" idx="12" hasCustomPrompt="1"/>
          </p:nvPr>
        </p:nvSpPr>
        <p:spPr bwMode="gray">
          <a:xfrm>
            <a:off x="360408" y="5446278"/>
            <a:ext cx="6446792" cy="453687"/>
          </a:xfrm>
          <a:prstGeom prst="rect">
            <a:avLst/>
          </a:prstGeom>
        </p:spPr>
        <p:txBody>
          <a:bodyPr/>
          <a:lstStyle>
            <a:lvl1pPr marL="0" indent="0">
              <a:buNone/>
              <a:defRPr sz="3300" cap="all" baseline="0">
                <a:solidFill>
                  <a:schemeClr val="accent4"/>
                </a:solidFill>
                <a:latin typeface="Intro Bold" panose="02000000000000000000" pitchFamily="2" charset="77"/>
              </a:defRPr>
            </a:lvl1pPr>
          </a:lstStyle>
          <a:p>
            <a:r>
              <a:rPr lang="de-DE" dirty="0"/>
              <a:t>LOREM IPSUM DOLOR</a:t>
            </a:r>
          </a:p>
        </p:txBody>
      </p:sp>
      <p:sp>
        <p:nvSpPr>
          <p:cNvPr id="28" name="Slide Number Placeholder 5">
            <a:extLst>
              <a:ext uri="{FF2B5EF4-FFF2-40B4-BE49-F238E27FC236}">
                <a16:creationId xmlns:a16="http://schemas.microsoft.com/office/drawing/2014/main" id="{89A0235A-63CC-DE47-9406-B3DDAEAA5E66}"/>
              </a:ext>
            </a:extLst>
          </p:cNvPr>
          <p:cNvSpPr>
            <a:spLocks noGrp="1"/>
          </p:cNvSpPr>
          <p:nvPr>
            <p:ph type="sldNum" sz="quarter" idx="4"/>
          </p:nvPr>
        </p:nvSpPr>
        <p:spPr>
          <a:xfrm>
            <a:off x="8610599" y="6591885"/>
            <a:ext cx="3125401" cy="266115"/>
          </a:xfrm>
          <a:prstGeom prst="rect">
            <a:avLst/>
          </a:prstGeom>
        </p:spPr>
        <p:txBody>
          <a:bodyPr/>
          <a:lstStyle>
            <a:lvl1pPr algn="r">
              <a:defRPr sz="1000">
                <a:solidFill>
                  <a:srgbClr val="05418A"/>
                </a:solidFill>
                <a:latin typeface="Intro Bold" panose="02000000000000000000" pitchFamily="2" charset="77"/>
              </a:defRPr>
            </a:lvl1pPr>
          </a:lstStyle>
          <a:p>
            <a:fld id="{DEA447EE-40F2-0B4B-BA48-2ECC9F2E281D}" type="slidenum">
              <a:rPr lang="cs-CZ" smtClean="0"/>
              <a:pPr/>
              <a:t>‹#›</a:t>
            </a:fld>
            <a:endParaRPr lang="cs-CZ" dirty="0"/>
          </a:p>
        </p:txBody>
      </p:sp>
    </p:spTree>
    <p:extLst>
      <p:ext uri="{BB962C8B-B14F-4D97-AF65-F5344CB8AC3E}">
        <p14:creationId xmlns:p14="http://schemas.microsoft.com/office/powerpoint/2010/main" val="4107432115"/>
      </p:ext>
    </p:extLst>
  </p:cSld>
  <p:clrMapOvr>
    <a:masterClrMapping/>
  </p:clrMapOvr>
  <p:extLst>
    <p:ext uri="{DCECCB84-F9BA-43D5-87BE-67443E8EF086}">
      <p15:sldGuideLst xmlns:p15="http://schemas.microsoft.com/office/powerpoint/2012/main">
        <p15:guide id="1" pos="279" userDrawn="1">
          <p15:clr>
            <a:srgbClr val="FBAE40"/>
          </p15:clr>
        </p15:guide>
        <p15:guide id="2" pos="7401" userDrawn="1">
          <p15:clr>
            <a:srgbClr val="FBAE40"/>
          </p15:clr>
        </p15:guide>
        <p15:guide id="3" orient="horz" pos="3974" userDrawn="1">
          <p15:clr>
            <a:srgbClr val="FBAE40"/>
          </p15:clr>
        </p15:guide>
        <p15:guide id="4" orient="horz" pos="278"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blank page">
    <p:spTree>
      <p:nvGrpSpPr>
        <p:cNvPr id="1" name=""/>
        <p:cNvGrpSpPr/>
        <p:nvPr/>
      </p:nvGrpSpPr>
      <p:grpSpPr>
        <a:xfrm>
          <a:off x="0" y="0"/>
          <a:ext cx="0" cy="0"/>
          <a:chOff x="0" y="0"/>
          <a:chExt cx="0" cy="0"/>
        </a:xfrm>
      </p:grpSpPr>
      <p:sp>
        <p:nvSpPr>
          <p:cNvPr id="18" name="Slide Number Placeholder 17">
            <a:extLst>
              <a:ext uri="{FF2B5EF4-FFF2-40B4-BE49-F238E27FC236}">
                <a16:creationId xmlns:a16="http://schemas.microsoft.com/office/drawing/2014/main" id="{C96A434D-E780-764C-BA78-F3AD29DD88C6}"/>
              </a:ext>
            </a:extLst>
          </p:cNvPr>
          <p:cNvSpPr>
            <a:spLocks noGrp="1"/>
          </p:cNvSpPr>
          <p:nvPr>
            <p:ph type="sldNum" sz="quarter" idx="10"/>
          </p:nvPr>
        </p:nvSpPr>
        <p:spPr/>
        <p:txBody>
          <a:bodyPr/>
          <a:lstStyle/>
          <a:p>
            <a:fld id="{DEA447EE-40F2-0B4B-BA48-2ECC9F2E281D}" type="slidenum">
              <a:rPr lang="cs-CZ" smtClean="0"/>
              <a:pPr/>
              <a:t>‹#›</a:t>
            </a:fld>
            <a:endParaRPr lang="cs-CZ" dirty="0"/>
          </a:p>
        </p:txBody>
      </p:sp>
      <p:sp>
        <p:nvSpPr>
          <p:cNvPr id="6" name="Text Placeholder 19">
            <a:extLst>
              <a:ext uri="{FF2B5EF4-FFF2-40B4-BE49-F238E27FC236}">
                <a16:creationId xmlns:a16="http://schemas.microsoft.com/office/drawing/2014/main" id="{F5318908-0494-1344-B5F1-21B25327D358}"/>
              </a:ext>
            </a:extLst>
          </p:cNvPr>
          <p:cNvSpPr>
            <a:spLocks noGrp="1"/>
          </p:cNvSpPr>
          <p:nvPr>
            <p:ph type="body" sz="quarter" idx="11" hasCustomPrompt="1"/>
          </p:nvPr>
        </p:nvSpPr>
        <p:spPr>
          <a:xfrm>
            <a:off x="419163" y="405700"/>
            <a:ext cx="9556110" cy="459518"/>
          </a:xfrm>
          <a:prstGeom prst="rect">
            <a:avLst/>
          </a:prstGeom>
        </p:spPr>
        <p:txBody>
          <a:bodyPr lIns="0" tIns="0" rIns="0" bIns="0"/>
          <a:lstStyle>
            <a:lvl1pPr marL="0" indent="0">
              <a:buNone/>
              <a:defRPr sz="3600" cap="all" baseline="0">
                <a:solidFill>
                  <a:srgbClr val="05418A"/>
                </a:solidFill>
                <a:latin typeface="Intro Bold" panose="02000000000000000000" pitchFamily="2" charset="77"/>
              </a:defRPr>
            </a:lvl1pPr>
          </a:lstStyle>
          <a:p>
            <a:pPr lvl="0"/>
            <a:r>
              <a:rPr lang="cs-CZ" dirty="0"/>
              <a:t>HEADLINE</a:t>
            </a:r>
          </a:p>
        </p:txBody>
      </p:sp>
      <p:sp>
        <p:nvSpPr>
          <p:cNvPr id="9" name="Text Placeholder 21">
            <a:extLst>
              <a:ext uri="{FF2B5EF4-FFF2-40B4-BE49-F238E27FC236}">
                <a16:creationId xmlns:a16="http://schemas.microsoft.com/office/drawing/2014/main" id="{7740D51E-6122-904B-8CBD-C178B25B0844}"/>
              </a:ext>
            </a:extLst>
          </p:cNvPr>
          <p:cNvSpPr>
            <a:spLocks noGrp="1"/>
          </p:cNvSpPr>
          <p:nvPr>
            <p:ph type="body" sz="quarter" idx="12" hasCustomPrompt="1"/>
          </p:nvPr>
        </p:nvSpPr>
        <p:spPr>
          <a:xfrm>
            <a:off x="449399" y="912479"/>
            <a:ext cx="9525873" cy="389769"/>
          </a:xfrm>
          <a:prstGeom prst="rect">
            <a:avLst/>
          </a:prstGeom>
        </p:spPr>
        <p:txBody>
          <a:bodyPr lIns="0" tIns="0" rIns="0" bIns="0"/>
          <a:lstStyle>
            <a:lvl1pPr marL="0" indent="0">
              <a:buNone/>
              <a:defRPr sz="1800" cap="all" baseline="0">
                <a:solidFill>
                  <a:srgbClr val="192851"/>
                </a:solidFill>
                <a:latin typeface="Intro Bold" panose="02000000000000000000" pitchFamily="2" charset="77"/>
              </a:defRPr>
            </a:lvl1pPr>
          </a:lstStyle>
          <a:p>
            <a:pPr lvl="0"/>
            <a:r>
              <a:rPr lang="en-US" dirty="0"/>
              <a:t>SUBHEADLINE</a:t>
            </a:r>
            <a:endParaRPr lang="cs-CZ" dirty="0"/>
          </a:p>
        </p:txBody>
      </p:sp>
      <p:pic>
        <p:nvPicPr>
          <p:cNvPr id="8" name="Picture 7">
            <a:extLst>
              <a:ext uri="{FF2B5EF4-FFF2-40B4-BE49-F238E27FC236}">
                <a16:creationId xmlns:a16="http://schemas.microsoft.com/office/drawing/2014/main" id="{1E6D8751-2CCF-1E40-8AF6-F8F289373269}"/>
              </a:ext>
            </a:extLst>
          </p:cNvPr>
          <p:cNvPicPr>
            <a:picLocks noChangeAspect="1"/>
          </p:cNvPicPr>
          <p:nvPr userDrawn="1"/>
        </p:nvPicPr>
        <p:blipFill>
          <a:blip r:embed="rId2"/>
          <a:srcRect/>
          <a:stretch/>
        </p:blipFill>
        <p:spPr>
          <a:xfrm>
            <a:off x="10434636" y="451484"/>
            <a:ext cx="1306760" cy="946890"/>
          </a:xfrm>
          <a:prstGeom prst="rect">
            <a:avLst/>
          </a:prstGeom>
        </p:spPr>
      </p:pic>
    </p:spTree>
    <p:extLst>
      <p:ext uri="{BB962C8B-B14F-4D97-AF65-F5344CB8AC3E}">
        <p14:creationId xmlns:p14="http://schemas.microsoft.com/office/powerpoint/2010/main" val="505072556"/>
      </p:ext>
    </p:extLst>
  </p:cSld>
  <p:clrMapOvr>
    <a:masterClrMapping/>
  </p:clrMapOvr>
  <p:extLst>
    <p:ext uri="{DCECCB84-F9BA-43D5-87BE-67443E8EF086}">
      <p15:sldGuideLst xmlns:p15="http://schemas.microsoft.com/office/powerpoint/2012/main">
        <p15:guide id="1" pos="279">
          <p15:clr>
            <a:srgbClr val="FBAE40"/>
          </p15:clr>
        </p15:guide>
        <p15:guide id="2" orient="horz" pos="278">
          <p15:clr>
            <a:srgbClr val="FBAE40"/>
          </p15:clr>
        </p15:guide>
        <p15:guide id="3" pos="7401">
          <p15:clr>
            <a:srgbClr val="FBAE40"/>
          </p15:clr>
        </p15:guide>
        <p15:guide id="4" orient="horz" pos="1162">
          <p15:clr>
            <a:srgbClr val="FBAE40"/>
          </p15:clr>
        </p15:guide>
        <p15:guide id="5" orient="horz" pos="3974">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xt picture 1">
    <p:spTree>
      <p:nvGrpSpPr>
        <p:cNvPr id="1" name=""/>
        <p:cNvGrpSpPr/>
        <p:nvPr/>
      </p:nvGrpSpPr>
      <p:grpSpPr>
        <a:xfrm>
          <a:off x="0" y="0"/>
          <a:ext cx="0" cy="0"/>
          <a:chOff x="0" y="0"/>
          <a:chExt cx="0" cy="0"/>
        </a:xfrm>
      </p:grpSpPr>
      <p:sp>
        <p:nvSpPr>
          <p:cNvPr id="16" name="Bildplatzhalter 2">
            <a:extLst>
              <a:ext uri="{FF2B5EF4-FFF2-40B4-BE49-F238E27FC236}">
                <a16:creationId xmlns:a16="http://schemas.microsoft.com/office/drawing/2014/main" id="{31FC1883-528E-1548-B7C0-14C088464EFF}"/>
              </a:ext>
            </a:extLst>
          </p:cNvPr>
          <p:cNvSpPr>
            <a:spLocks noGrp="1"/>
          </p:cNvSpPr>
          <p:nvPr>
            <p:ph type="pic" sz="quarter" idx="20" hasCustomPrompt="1"/>
          </p:nvPr>
        </p:nvSpPr>
        <p:spPr>
          <a:xfrm>
            <a:off x="8088000" y="0"/>
            <a:ext cx="4104000" cy="6539697"/>
          </a:xfrm>
          <a:prstGeom prst="rect">
            <a:avLst/>
          </a:prstGeom>
          <a:solidFill>
            <a:schemeClr val="accent6"/>
          </a:solidFill>
        </p:spPr>
        <p:txBody>
          <a:bodyPr lIns="360000" tIns="1872000" anchor="t">
            <a:normAutofit/>
          </a:bodyPr>
          <a:lstStyle>
            <a:lvl1pPr marL="0" indent="0">
              <a:spcBef>
                <a:spcPts val="0"/>
              </a:spcBef>
              <a:buNone/>
              <a:defRPr sz="1400" b="1" i="0">
                <a:latin typeface="Open Sans" panose="020B0606030504020204" pitchFamily="34" charset="0"/>
                <a:ea typeface="Open Sans" panose="020B0606030504020204" pitchFamily="34" charset="0"/>
                <a:cs typeface="Open Sans" panose="020B0606030504020204" pitchFamily="34" charset="0"/>
              </a:defRPr>
            </a:lvl1pPr>
          </a:lstStyle>
          <a:p>
            <a:r>
              <a:rPr lang="en-US" noProof="0" dirty="0"/>
              <a:t>Click icon to insert picture</a:t>
            </a:r>
          </a:p>
        </p:txBody>
      </p:sp>
      <p:sp>
        <p:nvSpPr>
          <p:cNvPr id="18" name="Slide Number Placeholder 17">
            <a:extLst>
              <a:ext uri="{FF2B5EF4-FFF2-40B4-BE49-F238E27FC236}">
                <a16:creationId xmlns:a16="http://schemas.microsoft.com/office/drawing/2014/main" id="{C96A434D-E780-764C-BA78-F3AD29DD88C6}"/>
              </a:ext>
            </a:extLst>
          </p:cNvPr>
          <p:cNvSpPr>
            <a:spLocks noGrp="1"/>
          </p:cNvSpPr>
          <p:nvPr>
            <p:ph type="sldNum" sz="quarter" idx="10"/>
          </p:nvPr>
        </p:nvSpPr>
        <p:spPr/>
        <p:txBody>
          <a:bodyPr/>
          <a:lstStyle/>
          <a:p>
            <a:fld id="{DEA447EE-40F2-0B4B-BA48-2ECC9F2E281D}" type="slidenum">
              <a:rPr lang="cs-CZ" smtClean="0"/>
              <a:pPr/>
              <a:t>‹#›</a:t>
            </a:fld>
            <a:endParaRPr lang="cs-CZ" dirty="0"/>
          </a:p>
        </p:txBody>
      </p:sp>
      <p:sp>
        <p:nvSpPr>
          <p:cNvPr id="5" name="Text Placeholder 4">
            <a:extLst>
              <a:ext uri="{FF2B5EF4-FFF2-40B4-BE49-F238E27FC236}">
                <a16:creationId xmlns:a16="http://schemas.microsoft.com/office/drawing/2014/main" id="{0DBB5102-26D0-FB4F-AA42-2B207525A281}"/>
              </a:ext>
            </a:extLst>
          </p:cNvPr>
          <p:cNvSpPr>
            <a:spLocks noGrp="1"/>
          </p:cNvSpPr>
          <p:nvPr>
            <p:ph type="body" sz="quarter" idx="13"/>
          </p:nvPr>
        </p:nvSpPr>
        <p:spPr>
          <a:xfrm>
            <a:off x="442914" y="1819275"/>
            <a:ext cx="7200000" cy="4489450"/>
          </a:xfrm>
          <a:prstGeom prst="rect">
            <a:avLst/>
          </a:prstGeom>
        </p:spPr>
        <p:txBody>
          <a:bodyPr lIns="0" tIns="0" rIns="0" bIns="0"/>
          <a:lstStyle>
            <a:lvl1pPr marL="0" indent="0">
              <a:lnSpc>
                <a:spcPct val="100000"/>
              </a:lnSpc>
              <a:spcAft>
                <a:spcPts val="1200"/>
              </a:spcAft>
              <a:buClr>
                <a:schemeClr val="tx1"/>
              </a:buClr>
              <a:buFont typeface="Arial" panose="020B0604020202020204" pitchFamily="34" charset="0"/>
              <a:buNone/>
              <a:defRPr sz="1800" b="1" i="0">
                <a:latin typeface="Open Sans" panose="020B0606030504020204" pitchFamily="34" charset="0"/>
                <a:ea typeface="Open Sans" panose="020B0606030504020204" pitchFamily="34" charset="0"/>
                <a:cs typeface="Open Sans" panose="020B0606030504020204" pitchFamily="34" charset="0"/>
              </a:defRPr>
            </a:lvl1pPr>
            <a:lvl2pPr marL="271463" indent="-260350">
              <a:lnSpc>
                <a:spcPct val="100000"/>
              </a:lnSpc>
              <a:spcAft>
                <a:spcPts val="1200"/>
              </a:spcAft>
              <a:buClr>
                <a:schemeClr val="tx1"/>
              </a:buClr>
              <a:buFont typeface="Arial" panose="020B0604020202020204" pitchFamily="34" charset="0"/>
              <a:buChar char="•"/>
              <a:tabLst/>
              <a:defRPr sz="1800" b="0" i="0">
                <a:latin typeface="Open Sans" panose="020B0606030504020204" pitchFamily="34" charset="0"/>
                <a:ea typeface="Open Sans" panose="020B0606030504020204" pitchFamily="34" charset="0"/>
                <a:cs typeface="Open Sans" panose="020B0606030504020204" pitchFamily="34" charset="0"/>
              </a:defRPr>
            </a:lvl2pPr>
            <a:lvl3pPr marL="533400" indent="-261938">
              <a:lnSpc>
                <a:spcPct val="100000"/>
              </a:lnSpc>
              <a:spcAft>
                <a:spcPts val="1200"/>
              </a:spcAft>
              <a:buClr>
                <a:schemeClr val="tx1"/>
              </a:buClr>
              <a:buFont typeface="Arial" panose="020B0604020202020204" pitchFamily="34" charset="0"/>
              <a:buChar char="•"/>
              <a:tabLst/>
              <a:defRPr sz="1800" b="0" i="0">
                <a:latin typeface="Open Sans" panose="020B0606030504020204" pitchFamily="34" charset="0"/>
                <a:ea typeface="Open Sans" panose="020B0606030504020204" pitchFamily="34" charset="0"/>
                <a:cs typeface="Open Sans" panose="020B0606030504020204" pitchFamily="34" charset="0"/>
              </a:defRPr>
            </a:lvl3pPr>
            <a:lvl4pPr marL="806450" indent="-273050">
              <a:lnSpc>
                <a:spcPct val="100000"/>
              </a:lnSpc>
              <a:spcAft>
                <a:spcPts val="1200"/>
              </a:spcAft>
              <a:buClr>
                <a:schemeClr val="tx1"/>
              </a:buClr>
              <a:buFont typeface="Arial" panose="020B0604020202020204" pitchFamily="34" charset="0"/>
              <a:buChar char="•"/>
              <a:tabLst/>
              <a:defRPr sz="1800" b="0" i="0">
                <a:latin typeface="Open Sans" panose="020B0606030504020204" pitchFamily="34" charset="0"/>
                <a:ea typeface="Open Sans" panose="020B0606030504020204" pitchFamily="34" charset="0"/>
                <a:cs typeface="Open Sans" panose="020B0606030504020204" pitchFamily="34" charset="0"/>
              </a:defRPr>
            </a:lvl4pPr>
            <a:lvl5pPr marL="1066800" indent="-260350">
              <a:lnSpc>
                <a:spcPct val="100000"/>
              </a:lnSpc>
              <a:spcAft>
                <a:spcPts val="1200"/>
              </a:spcAft>
              <a:buClr>
                <a:schemeClr val="tx1"/>
              </a:buClr>
              <a:buFont typeface="Arial" panose="020B0604020202020204" pitchFamily="34" charset="0"/>
              <a:buChar char="•"/>
              <a:tabLst/>
              <a:defRPr sz="1800" b="0" i="0">
                <a:latin typeface="Open Sans" panose="020B0606030504020204" pitchFamily="34" charset="0"/>
                <a:ea typeface="Open Sans" panose="020B0606030504020204" pitchFamily="34" charset="0"/>
                <a:cs typeface="Open Sans" panose="020B0606030504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cs-CZ" dirty="0"/>
          </a:p>
        </p:txBody>
      </p:sp>
      <p:sp>
        <p:nvSpPr>
          <p:cNvPr id="9" name="Text Placeholder 19">
            <a:extLst>
              <a:ext uri="{FF2B5EF4-FFF2-40B4-BE49-F238E27FC236}">
                <a16:creationId xmlns:a16="http://schemas.microsoft.com/office/drawing/2014/main" id="{737740C1-A6FF-E947-A656-72D548E92B34}"/>
              </a:ext>
            </a:extLst>
          </p:cNvPr>
          <p:cNvSpPr>
            <a:spLocks noGrp="1"/>
          </p:cNvSpPr>
          <p:nvPr>
            <p:ph type="body" sz="quarter" idx="11" hasCustomPrompt="1"/>
          </p:nvPr>
        </p:nvSpPr>
        <p:spPr>
          <a:xfrm>
            <a:off x="419163" y="405700"/>
            <a:ext cx="9556110" cy="459518"/>
          </a:xfrm>
          <a:prstGeom prst="rect">
            <a:avLst/>
          </a:prstGeom>
        </p:spPr>
        <p:txBody>
          <a:bodyPr lIns="0" tIns="0" rIns="0" bIns="0"/>
          <a:lstStyle>
            <a:lvl1pPr marL="0" indent="0">
              <a:buNone/>
              <a:defRPr sz="3600" cap="all" baseline="0">
                <a:solidFill>
                  <a:srgbClr val="05418A"/>
                </a:solidFill>
                <a:latin typeface="Intro Bold" panose="02000000000000000000" pitchFamily="2" charset="77"/>
              </a:defRPr>
            </a:lvl1pPr>
          </a:lstStyle>
          <a:p>
            <a:pPr lvl="0"/>
            <a:r>
              <a:rPr lang="cs-CZ" dirty="0"/>
              <a:t>HEADLINE</a:t>
            </a:r>
          </a:p>
        </p:txBody>
      </p:sp>
      <p:sp>
        <p:nvSpPr>
          <p:cNvPr id="10" name="Text Placeholder 21">
            <a:extLst>
              <a:ext uri="{FF2B5EF4-FFF2-40B4-BE49-F238E27FC236}">
                <a16:creationId xmlns:a16="http://schemas.microsoft.com/office/drawing/2014/main" id="{D3407B53-50B0-A245-8E8A-51E9B08F2242}"/>
              </a:ext>
            </a:extLst>
          </p:cNvPr>
          <p:cNvSpPr>
            <a:spLocks noGrp="1"/>
          </p:cNvSpPr>
          <p:nvPr>
            <p:ph type="body" sz="quarter" idx="12" hasCustomPrompt="1"/>
          </p:nvPr>
        </p:nvSpPr>
        <p:spPr>
          <a:xfrm>
            <a:off x="449399" y="912479"/>
            <a:ext cx="9525873" cy="389769"/>
          </a:xfrm>
          <a:prstGeom prst="rect">
            <a:avLst/>
          </a:prstGeom>
        </p:spPr>
        <p:txBody>
          <a:bodyPr lIns="0" tIns="0" rIns="0" bIns="0"/>
          <a:lstStyle>
            <a:lvl1pPr marL="0" indent="0">
              <a:buNone/>
              <a:defRPr sz="1800" cap="all" baseline="0">
                <a:solidFill>
                  <a:srgbClr val="192851"/>
                </a:solidFill>
                <a:latin typeface="Intro Bold" panose="02000000000000000000" pitchFamily="2" charset="77"/>
              </a:defRPr>
            </a:lvl1pPr>
          </a:lstStyle>
          <a:p>
            <a:pPr lvl="0"/>
            <a:r>
              <a:rPr lang="en-US" dirty="0"/>
              <a:t>SUBHEADLINE</a:t>
            </a:r>
            <a:endParaRPr lang="cs-CZ" dirty="0"/>
          </a:p>
        </p:txBody>
      </p:sp>
      <p:pic>
        <p:nvPicPr>
          <p:cNvPr id="11" name="Picture 10">
            <a:extLst>
              <a:ext uri="{FF2B5EF4-FFF2-40B4-BE49-F238E27FC236}">
                <a16:creationId xmlns:a16="http://schemas.microsoft.com/office/drawing/2014/main" id="{236FABFB-EAB7-E846-9661-B8477DD349D5}"/>
              </a:ext>
            </a:extLst>
          </p:cNvPr>
          <p:cNvPicPr>
            <a:picLocks noChangeAspect="1"/>
          </p:cNvPicPr>
          <p:nvPr userDrawn="1"/>
        </p:nvPicPr>
        <p:blipFill>
          <a:blip r:embed="rId2"/>
          <a:srcRect/>
          <a:stretch/>
        </p:blipFill>
        <p:spPr>
          <a:xfrm>
            <a:off x="10434636" y="451484"/>
            <a:ext cx="1306760" cy="946890"/>
          </a:xfrm>
          <a:prstGeom prst="rect">
            <a:avLst/>
          </a:prstGeom>
        </p:spPr>
      </p:pic>
    </p:spTree>
    <p:extLst>
      <p:ext uri="{BB962C8B-B14F-4D97-AF65-F5344CB8AC3E}">
        <p14:creationId xmlns:p14="http://schemas.microsoft.com/office/powerpoint/2010/main" val="4128661726"/>
      </p:ext>
    </p:extLst>
  </p:cSld>
  <p:clrMapOvr>
    <a:masterClrMapping/>
  </p:clrMapOvr>
  <p:extLst>
    <p:ext uri="{DCECCB84-F9BA-43D5-87BE-67443E8EF086}">
      <p15:sldGuideLst xmlns:p15="http://schemas.microsoft.com/office/powerpoint/2012/main">
        <p15:guide id="1" pos="279">
          <p15:clr>
            <a:srgbClr val="FBAE40"/>
          </p15:clr>
        </p15:guide>
        <p15:guide id="2" orient="horz" pos="278">
          <p15:clr>
            <a:srgbClr val="FBAE40"/>
          </p15:clr>
        </p15:guide>
        <p15:guide id="3" pos="7401">
          <p15:clr>
            <a:srgbClr val="FBAE40"/>
          </p15:clr>
        </p15:guide>
        <p15:guide id="4" orient="horz" pos="1162">
          <p15:clr>
            <a:srgbClr val="FBAE40"/>
          </p15:clr>
        </p15:guide>
        <p15:guide id="5" orient="horz" pos="3974">
          <p15:clr>
            <a:srgbClr val="FBAE40"/>
          </p15:clr>
        </p15:guide>
        <p15:guide id="6" pos="5087" userDrawn="1">
          <p15:clr>
            <a:srgbClr val="FBAE40"/>
          </p15:clr>
        </p15:guide>
        <p15:guide id="7" pos="4815"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xt picture 2">
    <p:spTree>
      <p:nvGrpSpPr>
        <p:cNvPr id="1" name=""/>
        <p:cNvGrpSpPr/>
        <p:nvPr/>
      </p:nvGrpSpPr>
      <p:grpSpPr>
        <a:xfrm>
          <a:off x="0" y="0"/>
          <a:ext cx="0" cy="0"/>
          <a:chOff x="0" y="0"/>
          <a:chExt cx="0" cy="0"/>
        </a:xfrm>
      </p:grpSpPr>
      <p:sp>
        <p:nvSpPr>
          <p:cNvPr id="16" name="Bildplatzhalter 2">
            <a:extLst>
              <a:ext uri="{FF2B5EF4-FFF2-40B4-BE49-F238E27FC236}">
                <a16:creationId xmlns:a16="http://schemas.microsoft.com/office/drawing/2014/main" id="{31FC1883-528E-1548-B7C0-14C088464EFF}"/>
              </a:ext>
            </a:extLst>
          </p:cNvPr>
          <p:cNvSpPr>
            <a:spLocks noGrp="1"/>
          </p:cNvSpPr>
          <p:nvPr>
            <p:ph type="pic" sz="quarter" idx="20" hasCustomPrompt="1"/>
          </p:nvPr>
        </p:nvSpPr>
        <p:spPr>
          <a:xfrm>
            <a:off x="6325352" y="0"/>
            <a:ext cx="5866648" cy="6539697"/>
          </a:xfrm>
          <a:prstGeom prst="rect">
            <a:avLst/>
          </a:prstGeom>
          <a:solidFill>
            <a:schemeClr val="accent6"/>
          </a:solidFill>
        </p:spPr>
        <p:txBody>
          <a:bodyPr lIns="360000" tIns="1872000" anchor="t">
            <a:normAutofit/>
          </a:bodyPr>
          <a:lstStyle>
            <a:lvl1pPr marL="0" indent="0">
              <a:spcBef>
                <a:spcPts val="0"/>
              </a:spcBef>
              <a:buNone/>
              <a:defRPr sz="1400" b="1" i="0">
                <a:latin typeface="Open Sans" panose="020B0606030504020204" pitchFamily="34" charset="0"/>
                <a:ea typeface="Open Sans" panose="020B0606030504020204" pitchFamily="34" charset="0"/>
                <a:cs typeface="Open Sans" panose="020B0606030504020204" pitchFamily="34" charset="0"/>
              </a:defRPr>
            </a:lvl1pPr>
          </a:lstStyle>
          <a:p>
            <a:r>
              <a:rPr lang="en-US" noProof="0" dirty="0"/>
              <a:t>Click icon to insert picture</a:t>
            </a:r>
          </a:p>
        </p:txBody>
      </p:sp>
      <p:sp>
        <p:nvSpPr>
          <p:cNvPr id="18" name="Slide Number Placeholder 17">
            <a:extLst>
              <a:ext uri="{FF2B5EF4-FFF2-40B4-BE49-F238E27FC236}">
                <a16:creationId xmlns:a16="http://schemas.microsoft.com/office/drawing/2014/main" id="{C96A434D-E780-764C-BA78-F3AD29DD88C6}"/>
              </a:ext>
            </a:extLst>
          </p:cNvPr>
          <p:cNvSpPr>
            <a:spLocks noGrp="1"/>
          </p:cNvSpPr>
          <p:nvPr>
            <p:ph type="sldNum" sz="quarter" idx="10"/>
          </p:nvPr>
        </p:nvSpPr>
        <p:spPr/>
        <p:txBody>
          <a:bodyPr/>
          <a:lstStyle/>
          <a:p>
            <a:fld id="{DEA447EE-40F2-0B4B-BA48-2ECC9F2E281D}" type="slidenum">
              <a:rPr lang="cs-CZ" smtClean="0"/>
              <a:pPr/>
              <a:t>‹#›</a:t>
            </a:fld>
            <a:endParaRPr lang="cs-CZ" dirty="0"/>
          </a:p>
        </p:txBody>
      </p:sp>
      <p:sp>
        <p:nvSpPr>
          <p:cNvPr id="5" name="Text Placeholder 4">
            <a:extLst>
              <a:ext uri="{FF2B5EF4-FFF2-40B4-BE49-F238E27FC236}">
                <a16:creationId xmlns:a16="http://schemas.microsoft.com/office/drawing/2014/main" id="{0DBB5102-26D0-FB4F-AA42-2B207525A281}"/>
              </a:ext>
            </a:extLst>
          </p:cNvPr>
          <p:cNvSpPr>
            <a:spLocks noGrp="1"/>
          </p:cNvSpPr>
          <p:nvPr>
            <p:ph type="body" sz="quarter" idx="13"/>
          </p:nvPr>
        </p:nvSpPr>
        <p:spPr>
          <a:xfrm>
            <a:off x="442914" y="1819275"/>
            <a:ext cx="5436736" cy="4489450"/>
          </a:xfrm>
          <a:prstGeom prst="rect">
            <a:avLst/>
          </a:prstGeom>
        </p:spPr>
        <p:txBody>
          <a:bodyPr lIns="0" tIns="0" rIns="0" bIns="0"/>
          <a:lstStyle>
            <a:lvl1pPr marL="0" indent="0">
              <a:lnSpc>
                <a:spcPct val="100000"/>
              </a:lnSpc>
              <a:spcAft>
                <a:spcPts val="1200"/>
              </a:spcAft>
              <a:buClr>
                <a:schemeClr val="tx1"/>
              </a:buClr>
              <a:buFont typeface="Arial" panose="020B0604020202020204" pitchFamily="34" charset="0"/>
              <a:buNone/>
              <a:defRPr sz="1800" b="1" i="0">
                <a:latin typeface="Open Sans" panose="020B0606030504020204" pitchFamily="34" charset="0"/>
                <a:ea typeface="Open Sans" panose="020B0606030504020204" pitchFamily="34" charset="0"/>
                <a:cs typeface="Open Sans" panose="020B0606030504020204" pitchFamily="34" charset="0"/>
              </a:defRPr>
            </a:lvl1pPr>
            <a:lvl2pPr marL="271463" indent="-260350">
              <a:lnSpc>
                <a:spcPct val="100000"/>
              </a:lnSpc>
              <a:spcAft>
                <a:spcPts val="1200"/>
              </a:spcAft>
              <a:buClr>
                <a:schemeClr val="tx1"/>
              </a:buClr>
              <a:buFont typeface="Arial" panose="020B0604020202020204" pitchFamily="34" charset="0"/>
              <a:buChar char="•"/>
              <a:tabLst/>
              <a:defRPr sz="1800" b="0" i="0">
                <a:latin typeface="Open Sans" panose="020B0606030504020204" pitchFamily="34" charset="0"/>
                <a:ea typeface="Open Sans" panose="020B0606030504020204" pitchFamily="34" charset="0"/>
                <a:cs typeface="Open Sans" panose="020B0606030504020204" pitchFamily="34" charset="0"/>
              </a:defRPr>
            </a:lvl2pPr>
            <a:lvl3pPr marL="533400" indent="-261938">
              <a:lnSpc>
                <a:spcPct val="100000"/>
              </a:lnSpc>
              <a:spcAft>
                <a:spcPts val="1200"/>
              </a:spcAft>
              <a:buClr>
                <a:schemeClr val="tx1"/>
              </a:buClr>
              <a:buFont typeface="Arial" panose="020B0604020202020204" pitchFamily="34" charset="0"/>
              <a:buChar char="•"/>
              <a:tabLst/>
              <a:defRPr sz="1800" b="0" i="0">
                <a:latin typeface="Open Sans" panose="020B0606030504020204" pitchFamily="34" charset="0"/>
                <a:ea typeface="Open Sans" panose="020B0606030504020204" pitchFamily="34" charset="0"/>
                <a:cs typeface="Open Sans" panose="020B0606030504020204" pitchFamily="34" charset="0"/>
              </a:defRPr>
            </a:lvl3pPr>
            <a:lvl4pPr marL="806450" indent="-273050">
              <a:lnSpc>
                <a:spcPct val="100000"/>
              </a:lnSpc>
              <a:spcAft>
                <a:spcPts val="1200"/>
              </a:spcAft>
              <a:buClr>
                <a:schemeClr val="tx1"/>
              </a:buClr>
              <a:buFont typeface="Arial" panose="020B0604020202020204" pitchFamily="34" charset="0"/>
              <a:buChar char="•"/>
              <a:tabLst/>
              <a:defRPr sz="1800" b="0" i="0">
                <a:latin typeface="Open Sans" panose="020B0606030504020204" pitchFamily="34" charset="0"/>
                <a:ea typeface="Open Sans" panose="020B0606030504020204" pitchFamily="34" charset="0"/>
                <a:cs typeface="Open Sans" panose="020B0606030504020204" pitchFamily="34" charset="0"/>
              </a:defRPr>
            </a:lvl4pPr>
            <a:lvl5pPr marL="1066800" indent="-260350">
              <a:lnSpc>
                <a:spcPct val="100000"/>
              </a:lnSpc>
              <a:spcAft>
                <a:spcPts val="1200"/>
              </a:spcAft>
              <a:buClr>
                <a:schemeClr val="tx1"/>
              </a:buClr>
              <a:buFont typeface="Arial" panose="020B0604020202020204" pitchFamily="34" charset="0"/>
              <a:buChar char="•"/>
              <a:tabLst/>
              <a:defRPr sz="1800" b="0" i="0">
                <a:latin typeface="Open Sans" panose="020B0606030504020204" pitchFamily="34" charset="0"/>
                <a:ea typeface="Open Sans" panose="020B0606030504020204" pitchFamily="34" charset="0"/>
                <a:cs typeface="Open Sans" panose="020B0606030504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cs-CZ" dirty="0"/>
          </a:p>
        </p:txBody>
      </p:sp>
      <p:sp>
        <p:nvSpPr>
          <p:cNvPr id="9" name="Text Placeholder 19">
            <a:extLst>
              <a:ext uri="{FF2B5EF4-FFF2-40B4-BE49-F238E27FC236}">
                <a16:creationId xmlns:a16="http://schemas.microsoft.com/office/drawing/2014/main" id="{2CFBCD21-0441-F54C-879F-5DB2B20E70E0}"/>
              </a:ext>
            </a:extLst>
          </p:cNvPr>
          <p:cNvSpPr>
            <a:spLocks noGrp="1"/>
          </p:cNvSpPr>
          <p:nvPr>
            <p:ph type="body" sz="quarter" idx="11" hasCustomPrompt="1"/>
          </p:nvPr>
        </p:nvSpPr>
        <p:spPr>
          <a:xfrm>
            <a:off x="419163" y="405700"/>
            <a:ext cx="9556110" cy="459518"/>
          </a:xfrm>
          <a:prstGeom prst="rect">
            <a:avLst/>
          </a:prstGeom>
        </p:spPr>
        <p:txBody>
          <a:bodyPr lIns="0" tIns="0" rIns="0" bIns="0"/>
          <a:lstStyle>
            <a:lvl1pPr marL="0" indent="0">
              <a:buNone/>
              <a:defRPr sz="3600" cap="all" baseline="0">
                <a:solidFill>
                  <a:srgbClr val="05418A"/>
                </a:solidFill>
                <a:latin typeface="Intro Bold" panose="02000000000000000000" pitchFamily="2" charset="77"/>
              </a:defRPr>
            </a:lvl1pPr>
          </a:lstStyle>
          <a:p>
            <a:pPr lvl="0"/>
            <a:r>
              <a:rPr lang="cs-CZ" dirty="0"/>
              <a:t>HEADLINE</a:t>
            </a:r>
          </a:p>
        </p:txBody>
      </p:sp>
      <p:sp>
        <p:nvSpPr>
          <p:cNvPr id="10" name="Text Placeholder 21">
            <a:extLst>
              <a:ext uri="{FF2B5EF4-FFF2-40B4-BE49-F238E27FC236}">
                <a16:creationId xmlns:a16="http://schemas.microsoft.com/office/drawing/2014/main" id="{0D725113-D5F5-FE49-B136-5D96A84E3AC0}"/>
              </a:ext>
            </a:extLst>
          </p:cNvPr>
          <p:cNvSpPr>
            <a:spLocks noGrp="1"/>
          </p:cNvSpPr>
          <p:nvPr>
            <p:ph type="body" sz="quarter" idx="12" hasCustomPrompt="1"/>
          </p:nvPr>
        </p:nvSpPr>
        <p:spPr>
          <a:xfrm>
            <a:off x="449399" y="912479"/>
            <a:ext cx="9525873" cy="389769"/>
          </a:xfrm>
          <a:prstGeom prst="rect">
            <a:avLst/>
          </a:prstGeom>
        </p:spPr>
        <p:txBody>
          <a:bodyPr lIns="0" tIns="0" rIns="0" bIns="0"/>
          <a:lstStyle>
            <a:lvl1pPr marL="0" indent="0">
              <a:buNone/>
              <a:defRPr sz="1800" cap="all" baseline="0">
                <a:solidFill>
                  <a:srgbClr val="192851"/>
                </a:solidFill>
                <a:latin typeface="Intro Bold" panose="02000000000000000000" pitchFamily="2" charset="77"/>
              </a:defRPr>
            </a:lvl1pPr>
          </a:lstStyle>
          <a:p>
            <a:pPr lvl="0"/>
            <a:r>
              <a:rPr lang="en-US" dirty="0"/>
              <a:t>SUBHEADLINE</a:t>
            </a:r>
            <a:endParaRPr lang="cs-CZ" dirty="0"/>
          </a:p>
        </p:txBody>
      </p:sp>
      <p:pic>
        <p:nvPicPr>
          <p:cNvPr id="11" name="Picture 10">
            <a:extLst>
              <a:ext uri="{FF2B5EF4-FFF2-40B4-BE49-F238E27FC236}">
                <a16:creationId xmlns:a16="http://schemas.microsoft.com/office/drawing/2014/main" id="{7AA0DE93-26D6-464D-B3A3-A6FDBDB1AD85}"/>
              </a:ext>
            </a:extLst>
          </p:cNvPr>
          <p:cNvPicPr>
            <a:picLocks noChangeAspect="1"/>
          </p:cNvPicPr>
          <p:nvPr userDrawn="1"/>
        </p:nvPicPr>
        <p:blipFill>
          <a:blip r:embed="rId2"/>
          <a:srcRect/>
          <a:stretch/>
        </p:blipFill>
        <p:spPr>
          <a:xfrm>
            <a:off x="10434636" y="451484"/>
            <a:ext cx="1306760" cy="946890"/>
          </a:xfrm>
          <a:prstGeom prst="rect">
            <a:avLst/>
          </a:prstGeom>
        </p:spPr>
      </p:pic>
    </p:spTree>
    <p:extLst>
      <p:ext uri="{BB962C8B-B14F-4D97-AF65-F5344CB8AC3E}">
        <p14:creationId xmlns:p14="http://schemas.microsoft.com/office/powerpoint/2010/main" val="1399529693"/>
      </p:ext>
    </p:extLst>
  </p:cSld>
  <p:clrMapOvr>
    <a:masterClrMapping/>
  </p:clrMapOvr>
  <p:extLst>
    <p:ext uri="{DCECCB84-F9BA-43D5-87BE-67443E8EF086}">
      <p15:sldGuideLst xmlns:p15="http://schemas.microsoft.com/office/powerpoint/2012/main">
        <p15:guide id="1" pos="279">
          <p15:clr>
            <a:srgbClr val="FBAE40"/>
          </p15:clr>
        </p15:guide>
        <p15:guide id="2" orient="horz" pos="278">
          <p15:clr>
            <a:srgbClr val="FBAE40"/>
          </p15:clr>
        </p15:guide>
        <p15:guide id="3" pos="7401">
          <p15:clr>
            <a:srgbClr val="FBAE40"/>
          </p15:clr>
        </p15:guide>
        <p15:guide id="4" orient="horz" pos="1162">
          <p15:clr>
            <a:srgbClr val="FBAE40"/>
          </p15:clr>
        </p15:guide>
        <p15:guide id="5" orient="horz" pos="3974">
          <p15:clr>
            <a:srgbClr val="FBAE40"/>
          </p15:clr>
        </p15:guide>
        <p15:guide id="6" pos="3976" userDrawn="1">
          <p15:clr>
            <a:srgbClr val="FBAE40"/>
          </p15:clr>
        </p15:guide>
        <p15:guide id="7" pos="3704"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ext picture 3">
    <p:spTree>
      <p:nvGrpSpPr>
        <p:cNvPr id="1" name=""/>
        <p:cNvGrpSpPr/>
        <p:nvPr/>
      </p:nvGrpSpPr>
      <p:grpSpPr>
        <a:xfrm>
          <a:off x="0" y="0"/>
          <a:ext cx="0" cy="0"/>
          <a:chOff x="0" y="0"/>
          <a:chExt cx="0" cy="0"/>
        </a:xfrm>
      </p:grpSpPr>
      <p:sp>
        <p:nvSpPr>
          <p:cNvPr id="16" name="Bildplatzhalter 2">
            <a:extLst>
              <a:ext uri="{FF2B5EF4-FFF2-40B4-BE49-F238E27FC236}">
                <a16:creationId xmlns:a16="http://schemas.microsoft.com/office/drawing/2014/main" id="{31FC1883-528E-1548-B7C0-14C088464EFF}"/>
              </a:ext>
            </a:extLst>
          </p:cNvPr>
          <p:cNvSpPr>
            <a:spLocks noGrp="1"/>
          </p:cNvSpPr>
          <p:nvPr>
            <p:ph type="pic" sz="quarter" idx="20" hasCustomPrompt="1"/>
          </p:nvPr>
        </p:nvSpPr>
        <p:spPr>
          <a:xfrm>
            <a:off x="4548188" y="0"/>
            <a:ext cx="7643812" cy="6539697"/>
          </a:xfrm>
          <a:prstGeom prst="rect">
            <a:avLst/>
          </a:prstGeom>
          <a:solidFill>
            <a:schemeClr val="accent6"/>
          </a:solidFill>
        </p:spPr>
        <p:txBody>
          <a:bodyPr lIns="360000" tIns="1872000" anchor="t">
            <a:normAutofit/>
          </a:bodyPr>
          <a:lstStyle>
            <a:lvl1pPr marL="0" indent="0">
              <a:spcBef>
                <a:spcPts val="0"/>
              </a:spcBef>
              <a:buNone/>
              <a:defRPr sz="1400" b="1" i="0">
                <a:latin typeface="Open Sans" panose="020B0606030504020204" pitchFamily="34" charset="0"/>
                <a:ea typeface="Open Sans" panose="020B0606030504020204" pitchFamily="34" charset="0"/>
                <a:cs typeface="Open Sans" panose="020B0606030504020204" pitchFamily="34" charset="0"/>
              </a:defRPr>
            </a:lvl1pPr>
          </a:lstStyle>
          <a:p>
            <a:r>
              <a:rPr lang="en-US" noProof="0" dirty="0"/>
              <a:t>Click icon to insert picture</a:t>
            </a:r>
          </a:p>
        </p:txBody>
      </p:sp>
      <p:sp>
        <p:nvSpPr>
          <p:cNvPr id="18" name="Slide Number Placeholder 17">
            <a:extLst>
              <a:ext uri="{FF2B5EF4-FFF2-40B4-BE49-F238E27FC236}">
                <a16:creationId xmlns:a16="http://schemas.microsoft.com/office/drawing/2014/main" id="{C96A434D-E780-764C-BA78-F3AD29DD88C6}"/>
              </a:ext>
            </a:extLst>
          </p:cNvPr>
          <p:cNvSpPr>
            <a:spLocks noGrp="1"/>
          </p:cNvSpPr>
          <p:nvPr>
            <p:ph type="sldNum" sz="quarter" idx="10"/>
          </p:nvPr>
        </p:nvSpPr>
        <p:spPr/>
        <p:txBody>
          <a:bodyPr/>
          <a:lstStyle/>
          <a:p>
            <a:fld id="{DEA447EE-40F2-0B4B-BA48-2ECC9F2E281D}" type="slidenum">
              <a:rPr lang="cs-CZ" smtClean="0"/>
              <a:pPr/>
              <a:t>‹#›</a:t>
            </a:fld>
            <a:endParaRPr lang="cs-CZ" dirty="0"/>
          </a:p>
        </p:txBody>
      </p:sp>
      <p:sp>
        <p:nvSpPr>
          <p:cNvPr id="5" name="Text Placeholder 4">
            <a:extLst>
              <a:ext uri="{FF2B5EF4-FFF2-40B4-BE49-F238E27FC236}">
                <a16:creationId xmlns:a16="http://schemas.microsoft.com/office/drawing/2014/main" id="{0DBB5102-26D0-FB4F-AA42-2B207525A281}"/>
              </a:ext>
            </a:extLst>
          </p:cNvPr>
          <p:cNvSpPr>
            <a:spLocks noGrp="1"/>
          </p:cNvSpPr>
          <p:nvPr>
            <p:ph type="body" sz="quarter" idx="13"/>
          </p:nvPr>
        </p:nvSpPr>
        <p:spPr>
          <a:xfrm>
            <a:off x="442914" y="1819275"/>
            <a:ext cx="3661086" cy="4489450"/>
          </a:xfrm>
          <a:prstGeom prst="rect">
            <a:avLst/>
          </a:prstGeom>
        </p:spPr>
        <p:txBody>
          <a:bodyPr lIns="0" tIns="0" rIns="0" bIns="0"/>
          <a:lstStyle>
            <a:lvl1pPr marL="0" indent="0">
              <a:lnSpc>
                <a:spcPct val="100000"/>
              </a:lnSpc>
              <a:spcAft>
                <a:spcPts val="1200"/>
              </a:spcAft>
              <a:buClr>
                <a:schemeClr val="tx1"/>
              </a:buClr>
              <a:buFont typeface="Arial" panose="020B0604020202020204" pitchFamily="34" charset="0"/>
              <a:buNone/>
              <a:defRPr sz="1800" b="1" i="0">
                <a:latin typeface="Open Sans" panose="020B0606030504020204" pitchFamily="34" charset="0"/>
                <a:ea typeface="Open Sans" panose="020B0606030504020204" pitchFamily="34" charset="0"/>
                <a:cs typeface="Open Sans" panose="020B0606030504020204" pitchFamily="34" charset="0"/>
              </a:defRPr>
            </a:lvl1pPr>
            <a:lvl2pPr marL="271463" indent="-260350">
              <a:lnSpc>
                <a:spcPct val="100000"/>
              </a:lnSpc>
              <a:spcAft>
                <a:spcPts val="1200"/>
              </a:spcAft>
              <a:buClr>
                <a:schemeClr val="tx1"/>
              </a:buClr>
              <a:buFont typeface="Arial" panose="020B0604020202020204" pitchFamily="34" charset="0"/>
              <a:buChar char="•"/>
              <a:tabLst/>
              <a:defRPr sz="1800" b="0" i="0">
                <a:latin typeface="Open Sans" panose="020B0606030504020204" pitchFamily="34" charset="0"/>
                <a:ea typeface="Open Sans" panose="020B0606030504020204" pitchFamily="34" charset="0"/>
                <a:cs typeface="Open Sans" panose="020B0606030504020204" pitchFamily="34" charset="0"/>
              </a:defRPr>
            </a:lvl2pPr>
            <a:lvl3pPr marL="533400" indent="-261938">
              <a:lnSpc>
                <a:spcPct val="100000"/>
              </a:lnSpc>
              <a:spcAft>
                <a:spcPts val="1200"/>
              </a:spcAft>
              <a:buClr>
                <a:schemeClr val="tx1"/>
              </a:buClr>
              <a:buFont typeface="Arial" panose="020B0604020202020204" pitchFamily="34" charset="0"/>
              <a:buChar char="•"/>
              <a:tabLst/>
              <a:defRPr sz="1800" b="0" i="0">
                <a:latin typeface="Open Sans" panose="020B0606030504020204" pitchFamily="34" charset="0"/>
                <a:ea typeface="Open Sans" panose="020B0606030504020204" pitchFamily="34" charset="0"/>
                <a:cs typeface="Open Sans" panose="020B0606030504020204" pitchFamily="34" charset="0"/>
              </a:defRPr>
            </a:lvl3pPr>
            <a:lvl4pPr marL="806450" indent="-273050">
              <a:lnSpc>
                <a:spcPct val="100000"/>
              </a:lnSpc>
              <a:spcAft>
                <a:spcPts val="1200"/>
              </a:spcAft>
              <a:buClr>
                <a:schemeClr val="tx1"/>
              </a:buClr>
              <a:buFont typeface="Arial" panose="020B0604020202020204" pitchFamily="34" charset="0"/>
              <a:buChar char="•"/>
              <a:tabLst/>
              <a:defRPr sz="1800" b="0" i="0">
                <a:latin typeface="Open Sans" panose="020B0606030504020204" pitchFamily="34" charset="0"/>
                <a:ea typeface="Open Sans" panose="020B0606030504020204" pitchFamily="34" charset="0"/>
                <a:cs typeface="Open Sans" panose="020B0606030504020204" pitchFamily="34" charset="0"/>
              </a:defRPr>
            </a:lvl4pPr>
            <a:lvl5pPr marL="1066800" indent="-260350">
              <a:lnSpc>
                <a:spcPct val="100000"/>
              </a:lnSpc>
              <a:spcAft>
                <a:spcPts val="1200"/>
              </a:spcAft>
              <a:buClr>
                <a:schemeClr val="tx1"/>
              </a:buClr>
              <a:buFont typeface="Arial" panose="020B0604020202020204" pitchFamily="34" charset="0"/>
              <a:buChar char="•"/>
              <a:tabLst/>
              <a:defRPr sz="1800" b="0" i="0">
                <a:latin typeface="Open Sans" panose="020B0606030504020204" pitchFamily="34" charset="0"/>
                <a:ea typeface="Open Sans" panose="020B0606030504020204" pitchFamily="34" charset="0"/>
                <a:cs typeface="Open Sans" panose="020B0606030504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cs-CZ" dirty="0"/>
          </a:p>
        </p:txBody>
      </p:sp>
      <p:sp>
        <p:nvSpPr>
          <p:cNvPr id="7" name="Text Placeholder 19">
            <a:extLst>
              <a:ext uri="{FF2B5EF4-FFF2-40B4-BE49-F238E27FC236}">
                <a16:creationId xmlns:a16="http://schemas.microsoft.com/office/drawing/2014/main" id="{8C57BA5A-939E-6A4F-82C3-4F8A0B659090}"/>
              </a:ext>
            </a:extLst>
          </p:cNvPr>
          <p:cNvSpPr>
            <a:spLocks noGrp="1"/>
          </p:cNvSpPr>
          <p:nvPr>
            <p:ph type="body" sz="quarter" idx="11" hasCustomPrompt="1"/>
          </p:nvPr>
        </p:nvSpPr>
        <p:spPr>
          <a:xfrm>
            <a:off x="419163" y="405700"/>
            <a:ext cx="3697225" cy="459518"/>
          </a:xfrm>
          <a:prstGeom prst="rect">
            <a:avLst/>
          </a:prstGeom>
        </p:spPr>
        <p:txBody>
          <a:bodyPr lIns="0" tIns="0" rIns="0" bIns="0"/>
          <a:lstStyle>
            <a:lvl1pPr marL="0" indent="0">
              <a:buNone/>
              <a:defRPr sz="3600" cap="all" baseline="0">
                <a:solidFill>
                  <a:srgbClr val="05418A"/>
                </a:solidFill>
                <a:latin typeface="Intro Bold" panose="02000000000000000000" pitchFamily="2" charset="77"/>
              </a:defRPr>
            </a:lvl1pPr>
          </a:lstStyle>
          <a:p>
            <a:pPr lvl="0"/>
            <a:r>
              <a:rPr lang="cs-CZ" dirty="0"/>
              <a:t>HEADLINE</a:t>
            </a:r>
          </a:p>
        </p:txBody>
      </p:sp>
      <p:sp>
        <p:nvSpPr>
          <p:cNvPr id="11" name="Text Placeholder 21">
            <a:extLst>
              <a:ext uri="{FF2B5EF4-FFF2-40B4-BE49-F238E27FC236}">
                <a16:creationId xmlns:a16="http://schemas.microsoft.com/office/drawing/2014/main" id="{3B074A18-211C-034A-9E96-169EBEF7BA2C}"/>
              </a:ext>
            </a:extLst>
          </p:cNvPr>
          <p:cNvSpPr>
            <a:spLocks noGrp="1"/>
          </p:cNvSpPr>
          <p:nvPr>
            <p:ph type="body" sz="quarter" idx="12" hasCustomPrompt="1"/>
          </p:nvPr>
        </p:nvSpPr>
        <p:spPr>
          <a:xfrm>
            <a:off x="449399" y="912479"/>
            <a:ext cx="3697225" cy="626954"/>
          </a:xfrm>
          <a:prstGeom prst="rect">
            <a:avLst/>
          </a:prstGeom>
        </p:spPr>
        <p:txBody>
          <a:bodyPr lIns="0" tIns="0" rIns="0" bIns="0"/>
          <a:lstStyle>
            <a:lvl1pPr marL="0" indent="0">
              <a:buNone/>
              <a:defRPr sz="1600" cap="all" baseline="0">
                <a:solidFill>
                  <a:srgbClr val="192851"/>
                </a:solidFill>
                <a:latin typeface="Intro Bold" panose="02000000000000000000" pitchFamily="2" charset="77"/>
              </a:defRPr>
            </a:lvl1pPr>
          </a:lstStyle>
          <a:p>
            <a:pPr lvl="0"/>
            <a:r>
              <a:rPr lang="en-US" dirty="0"/>
              <a:t>SUBHEADLINE</a:t>
            </a:r>
            <a:endParaRPr lang="cs-CZ" dirty="0"/>
          </a:p>
        </p:txBody>
      </p:sp>
      <p:pic>
        <p:nvPicPr>
          <p:cNvPr id="9" name="Picture 8">
            <a:extLst>
              <a:ext uri="{FF2B5EF4-FFF2-40B4-BE49-F238E27FC236}">
                <a16:creationId xmlns:a16="http://schemas.microsoft.com/office/drawing/2014/main" id="{2999D2FF-11C7-E24D-A1A1-F0A4D97513A1}"/>
              </a:ext>
            </a:extLst>
          </p:cNvPr>
          <p:cNvPicPr>
            <a:picLocks noChangeAspect="1"/>
          </p:cNvPicPr>
          <p:nvPr userDrawn="1"/>
        </p:nvPicPr>
        <p:blipFill>
          <a:blip r:embed="rId2"/>
          <a:srcRect/>
          <a:stretch/>
        </p:blipFill>
        <p:spPr>
          <a:xfrm>
            <a:off x="10434636" y="451484"/>
            <a:ext cx="1306760" cy="946890"/>
          </a:xfrm>
          <a:prstGeom prst="rect">
            <a:avLst/>
          </a:prstGeom>
        </p:spPr>
      </p:pic>
    </p:spTree>
    <p:extLst>
      <p:ext uri="{BB962C8B-B14F-4D97-AF65-F5344CB8AC3E}">
        <p14:creationId xmlns:p14="http://schemas.microsoft.com/office/powerpoint/2010/main" val="4243076245"/>
      </p:ext>
    </p:extLst>
  </p:cSld>
  <p:clrMapOvr>
    <a:masterClrMapping/>
  </p:clrMapOvr>
  <p:extLst>
    <p:ext uri="{DCECCB84-F9BA-43D5-87BE-67443E8EF086}">
      <p15:sldGuideLst xmlns:p15="http://schemas.microsoft.com/office/powerpoint/2012/main">
        <p15:guide id="1" pos="279">
          <p15:clr>
            <a:srgbClr val="FBAE40"/>
          </p15:clr>
        </p15:guide>
        <p15:guide id="2" orient="horz" pos="278">
          <p15:clr>
            <a:srgbClr val="FBAE40"/>
          </p15:clr>
        </p15:guide>
        <p15:guide id="3" pos="7401">
          <p15:clr>
            <a:srgbClr val="FBAE40"/>
          </p15:clr>
        </p15:guide>
        <p15:guide id="4" orient="horz" pos="1162">
          <p15:clr>
            <a:srgbClr val="FBAE40"/>
          </p15:clr>
        </p15:guide>
        <p15:guide id="5" orient="horz" pos="3974">
          <p15:clr>
            <a:srgbClr val="FBAE40"/>
          </p15:clr>
        </p15:guide>
        <p15:guide id="6" pos="2865" userDrawn="1">
          <p15:clr>
            <a:srgbClr val="FBAE40"/>
          </p15:clr>
        </p15:guide>
        <p15:guide id="7" pos="2593"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ext picture 1 neg">
    <p:spTree>
      <p:nvGrpSpPr>
        <p:cNvPr id="1" name=""/>
        <p:cNvGrpSpPr/>
        <p:nvPr/>
      </p:nvGrpSpPr>
      <p:grpSpPr>
        <a:xfrm>
          <a:off x="0" y="0"/>
          <a:ext cx="0" cy="0"/>
          <a:chOff x="0" y="0"/>
          <a:chExt cx="0" cy="0"/>
        </a:xfrm>
      </p:grpSpPr>
      <p:sp>
        <p:nvSpPr>
          <p:cNvPr id="16" name="Bildplatzhalter 2">
            <a:extLst>
              <a:ext uri="{FF2B5EF4-FFF2-40B4-BE49-F238E27FC236}">
                <a16:creationId xmlns:a16="http://schemas.microsoft.com/office/drawing/2014/main" id="{31FC1883-528E-1548-B7C0-14C088464EFF}"/>
              </a:ext>
            </a:extLst>
          </p:cNvPr>
          <p:cNvSpPr>
            <a:spLocks noGrp="1"/>
          </p:cNvSpPr>
          <p:nvPr>
            <p:ph type="pic" sz="quarter" idx="20" hasCustomPrompt="1"/>
          </p:nvPr>
        </p:nvSpPr>
        <p:spPr>
          <a:xfrm>
            <a:off x="8088000" y="0"/>
            <a:ext cx="4104000" cy="6539697"/>
          </a:xfrm>
          <a:prstGeom prst="rect">
            <a:avLst/>
          </a:prstGeom>
          <a:solidFill>
            <a:schemeClr val="accent6"/>
          </a:solidFill>
        </p:spPr>
        <p:txBody>
          <a:bodyPr lIns="360000" tIns="1872000" anchor="t">
            <a:normAutofit/>
          </a:bodyPr>
          <a:lstStyle>
            <a:lvl1pPr marL="0" indent="0">
              <a:spcBef>
                <a:spcPts val="0"/>
              </a:spcBef>
              <a:buNone/>
              <a:defRPr sz="1400" b="1" i="0">
                <a:latin typeface="Open Sans" panose="020B0606030504020204" pitchFamily="34" charset="0"/>
                <a:ea typeface="Open Sans" panose="020B0606030504020204" pitchFamily="34" charset="0"/>
                <a:cs typeface="Open Sans" panose="020B0606030504020204" pitchFamily="34" charset="0"/>
              </a:defRPr>
            </a:lvl1pPr>
          </a:lstStyle>
          <a:p>
            <a:r>
              <a:rPr lang="en-US" noProof="0" dirty="0"/>
              <a:t>Click icon to insert picture</a:t>
            </a:r>
          </a:p>
        </p:txBody>
      </p:sp>
      <p:sp>
        <p:nvSpPr>
          <p:cNvPr id="18" name="Slide Number Placeholder 17">
            <a:extLst>
              <a:ext uri="{FF2B5EF4-FFF2-40B4-BE49-F238E27FC236}">
                <a16:creationId xmlns:a16="http://schemas.microsoft.com/office/drawing/2014/main" id="{C96A434D-E780-764C-BA78-F3AD29DD88C6}"/>
              </a:ext>
            </a:extLst>
          </p:cNvPr>
          <p:cNvSpPr>
            <a:spLocks noGrp="1"/>
          </p:cNvSpPr>
          <p:nvPr>
            <p:ph type="sldNum" sz="quarter" idx="10"/>
          </p:nvPr>
        </p:nvSpPr>
        <p:spPr/>
        <p:txBody>
          <a:bodyPr/>
          <a:lstStyle/>
          <a:p>
            <a:fld id="{DEA447EE-40F2-0B4B-BA48-2ECC9F2E281D}" type="slidenum">
              <a:rPr lang="cs-CZ" smtClean="0"/>
              <a:pPr/>
              <a:t>‹#›</a:t>
            </a:fld>
            <a:endParaRPr lang="cs-CZ" dirty="0"/>
          </a:p>
        </p:txBody>
      </p:sp>
      <p:sp>
        <p:nvSpPr>
          <p:cNvPr id="5" name="Text Placeholder 4">
            <a:extLst>
              <a:ext uri="{FF2B5EF4-FFF2-40B4-BE49-F238E27FC236}">
                <a16:creationId xmlns:a16="http://schemas.microsoft.com/office/drawing/2014/main" id="{0DBB5102-26D0-FB4F-AA42-2B207525A281}"/>
              </a:ext>
            </a:extLst>
          </p:cNvPr>
          <p:cNvSpPr>
            <a:spLocks noGrp="1"/>
          </p:cNvSpPr>
          <p:nvPr>
            <p:ph type="body" sz="quarter" idx="13"/>
          </p:nvPr>
        </p:nvSpPr>
        <p:spPr>
          <a:xfrm>
            <a:off x="442914" y="1819275"/>
            <a:ext cx="7200000" cy="4489450"/>
          </a:xfrm>
          <a:prstGeom prst="rect">
            <a:avLst/>
          </a:prstGeom>
        </p:spPr>
        <p:txBody>
          <a:bodyPr lIns="0" tIns="0" rIns="0" bIns="0"/>
          <a:lstStyle>
            <a:lvl1pPr marL="0" indent="0">
              <a:lnSpc>
                <a:spcPct val="100000"/>
              </a:lnSpc>
              <a:spcAft>
                <a:spcPts val="1200"/>
              </a:spcAft>
              <a:buClr>
                <a:schemeClr val="tx1"/>
              </a:buClr>
              <a:buFont typeface="Arial" panose="020B0604020202020204" pitchFamily="34" charset="0"/>
              <a:buNone/>
              <a:defRPr sz="1800" b="1" i="0">
                <a:latin typeface="Open Sans" panose="020B0606030504020204" pitchFamily="34" charset="0"/>
                <a:ea typeface="Open Sans" panose="020B0606030504020204" pitchFamily="34" charset="0"/>
                <a:cs typeface="Open Sans" panose="020B0606030504020204" pitchFamily="34" charset="0"/>
              </a:defRPr>
            </a:lvl1pPr>
            <a:lvl2pPr marL="271463" indent="-260350">
              <a:lnSpc>
                <a:spcPct val="100000"/>
              </a:lnSpc>
              <a:spcAft>
                <a:spcPts val="1200"/>
              </a:spcAft>
              <a:buClr>
                <a:schemeClr val="tx1"/>
              </a:buClr>
              <a:buFont typeface="Arial" panose="020B0604020202020204" pitchFamily="34" charset="0"/>
              <a:buChar char="•"/>
              <a:tabLst/>
              <a:defRPr sz="1800" b="0" i="0">
                <a:latin typeface="Open Sans" panose="020B0606030504020204" pitchFamily="34" charset="0"/>
                <a:ea typeface="Open Sans" panose="020B0606030504020204" pitchFamily="34" charset="0"/>
                <a:cs typeface="Open Sans" panose="020B0606030504020204" pitchFamily="34" charset="0"/>
              </a:defRPr>
            </a:lvl2pPr>
            <a:lvl3pPr marL="533400" indent="-261938">
              <a:lnSpc>
                <a:spcPct val="100000"/>
              </a:lnSpc>
              <a:spcAft>
                <a:spcPts val="1200"/>
              </a:spcAft>
              <a:buClr>
                <a:schemeClr val="tx1"/>
              </a:buClr>
              <a:buFont typeface="Arial" panose="020B0604020202020204" pitchFamily="34" charset="0"/>
              <a:buChar char="•"/>
              <a:tabLst/>
              <a:defRPr sz="1800" b="0" i="0">
                <a:latin typeface="Open Sans" panose="020B0606030504020204" pitchFamily="34" charset="0"/>
                <a:ea typeface="Open Sans" panose="020B0606030504020204" pitchFamily="34" charset="0"/>
                <a:cs typeface="Open Sans" panose="020B0606030504020204" pitchFamily="34" charset="0"/>
              </a:defRPr>
            </a:lvl3pPr>
            <a:lvl4pPr marL="806450" indent="-273050">
              <a:lnSpc>
                <a:spcPct val="100000"/>
              </a:lnSpc>
              <a:spcAft>
                <a:spcPts val="1200"/>
              </a:spcAft>
              <a:buClr>
                <a:schemeClr val="tx1"/>
              </a:buClr>
              <a:buFont typeface="Arial" panose="020B0604020202020204" pitchFamily="34" charset="0"/>
              <a:buChar char="•"/>
              <a:tabLst/>
              <a:defRPr sz="1800" b="0" i="0">
                <a:latin typeface="Open Sans" panose="020B0606030504020204" pitchFamily="34" charset="0"/>
                <a:ea typeface="Open Sans" panose="020B0606030504020204" pitchFamily="34" charset="0"/>
                <a:cs typeface="Open Sans" panose="020B0606030504020204" pitchFamily="34" charset="0"/>
              </a:defRPr>
            </a:lvl4pPr>
            <a:lvl5pPr marL="1066800" indent="-260350">
              <a:lnSpc>
                <a:spcPct val="100000"/>
              </a:lnSpc>
              <a:spcAft>
                <a:spcPts val="1200"/>
              </a:spcAft>
              <a:buClr>
                <a:schemeClr val="tx1"/>
              </a:buClr>
              <a:buFont typeface="Arial" panose="020B0604020202020204" pitchFamily="34" charset="0"/>
              <a:buChar char="•"/>
              <a:tabLst/>
              <a:defRPr sz="1800" b="0" i="0">
                <a:latin typeface="Open Sans" panose="020B0606030504020204" pitchFamily="34" charset="0"/>
                <a:ea typeface="Open Sans" panose="020B0606030504020204" pitchFamily="34" charset="0"/>
                <a:cs typeface="Open Sans" panose="020B0606030504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cs-CZ" dirty="0"/>
          </a:p>
        </p:txBody>
      </p:sp>
      <p:sp>
        <p:nvSpPr>
          <p:cNvPr id="9" name="Text Placeholder 19">
            <a:extLst>
              <a:ext uri="{FF2B5EF4-FFF2-40B4-BE49-F238E27FC236}">
                <a16:creationId xmlns:a16="http://schemas.microsoft.com/office/drawing/2014/main" id="{737740C1-A6FF-E947-A656-72D548E92B34}"/>
              </a:ext>
            </a:extLst>
          </p:cNvPr>
          <p:cNvSpPr>
            <a:spLocks noGrp="1"/>
          </p:cNvSpPr>
          <p:nvPr>
            <p:ph type="body" sz="quarter" idx="11" hasCustomPrompt="1"/>
          </p:nvPr>
        </p:nvSpPr>
        <p:spPr>
          <a:xfrm>
            <a:off x="419163" y="405700"/>
            <a:ext cx="9556110" cy="459518"/>
          </a:xfrm>
          <a:prstGeom prst="rect">
            <a:avLst/>
          </a:prstGeom>
        </p:spPr>
        <p:txBody>
          <a:bodyPr lIns="0" tIns="0" rIns="0" bIns="0"/>
          <a:lstStyle>
            <a:lvl1pPr marL="0" indent="0">
              <a:buNone/>
              <a:defRPr sz="3600" cap="all" baseline="0">
                <a:solidFill>
                  <a:srgbClr val="05418A"/>
                </a:solidFill>
                <a:latin typeface="Intro Bold" panose="02000000000000000000" pitchFamily="2" charset="77"/>
              </a:defRPr>
            </a:lvl1pPr>
          </a:lstStyle>
          <a:p>
            <a:pPr lvl="0"/>
            <a:r>
              <a:rPr lang="cs-CZ" dirty="0"/>
              <a:t>HEADLINE</a:t>
            </a:r>
          </a:p>
        </p:txBody>
      </p:sp>
      <p:sp>
        <p:nvSpPr>
          <p:cNvPr id="10" name="Text Placeholder 21">
            <a:extLst>
              <a:ext uri="{FF2B5EF4-FFF2-40B4-BE49-F238E27FC236}">
                <a16:creationId xmlns:a16="http://schemas.microsoft.com/office/drawing/2014/main" id="{D3407B53-50B0-A245-8E8A-51E9B08F2242}"/>
              </a:ext>
            </a:extLst>
          </p:cNvPr>
          <p:cNvSpPr>
            <a:spLocks noGrp="1"/>
          </p:cNvSpPr>
          <p:nvPr>
            <p:ph type="body" sz="quarter" idx="12" hasCustomPrompt="1"/>
          </p:nvPr>
        </p:nvSpPr>
        <p:spPr>
          <a:xfrm>
            <a:off x="449399" y="912479"/>
            <a:ext cx="9525873" cy="389769"/>
          </a:xfrm>
          <a:prstGeom prst="rect">
            <a:avLst/>
          </a:prstGeom>
        </p:spPr>
        <p:txBody>
          <a:bodyPr lIns="0" tIns="0" rIns="0" bIns="0"/>
          <a:lstStyle>
            <a:lvl1pPr marL="0" indent="0">
              <a:buNone/>
              <a:defRPr sz="1800" cap="all" baseline="0">
                <a:solidFill>
                  <a:srgbClr val="192851"/>
                </a:solidFill>
                <a:latin typeface="Intro Bold" panose="02000000000000000000" pitchFamily="2" charset="77"/>
              </a:defRPr>
            </a:lvl1pPr>
          </a:lstStyle>
          <a:p>
            <a:pPr lvl="0"/>
            <a:r>
              <a:rPr lang="en-US" dirty="0"/>
              <a:t>SUBHEADLINE</a:t>
            </a:r>
            <a:endParaRPr lang="cs-CZ" dirty="0"/>
          </a:p>
        </p:txBody>
      </p:sp>
      <p:pic>
        <p:nvPicPr>
          <p:cNvPr id="8" name="Picture 7">
            <a:extLst>
              <a:ext uri="{FF2B5EF4-FFF2-40B4-BE49-F238E27FC236}">
                <a16:creationId xmlns:a16="http://schemas.microsoft.com/office/drawing/2014/main" id="{A32E31A7-B9D2-374B-9B81-3FD3DF95F49A}"/>
              </a:ext>
            </a:extLst>
          </p:cNvPr>
          <p:cNvPicPr>
            <a:picLocks noChangeAspect="1"/>
          </p:cNvPicPr>
          <p:nvPr userDrawn="1"/>
        </p:nvPicPr>
        <p:blipFill>
          <a:blip r:embed="rId2"/>
          <a:srcRect/>
          <a:stretch/>
        </p:blipFill>
        <p:spPr>
          <a:xfrm>
            <a:off x="10434320" y="451484"/>
            <a:ext cx="1307393" cy="946891"/>
          </a:xfrm>
          <a:prstGeom prst="rect">
            <a:avLst/>
          </a:prstGeom>
        </p:spPr>
      </p:pic>
    </p:spTree>
    <p:extLst>
      <p:ext uri="{BB962C8B-B14F-4D97-AF65-F5344CB8AC3E}">
        <p14:creationId xmlns:p14="http://schemas.microsoft.com/office/powerpoint/2010/main" val="3340675457"/>
      </p:ext>
    </p:extLst>
  </p:cSld>
  <p:clrMapOvr>
    <a:masterClrMapping/>
  </p:clrMapOvr>
  <p:extLst>
    <p:ext uri="{DCECCB84-F9BA-43D5-87BE-67443E8EF086}">
      <p15:sldGuideLst xmlns:p15="http://schemas.microsoft.com/office/powerpoint/2012/main">
        <p15:guide id="1" pos="279">
          <p15:clr>
            <a:srgbClr val="FBAE40"/>
          </p15:clr>
        </p15:guide>
        <p15:guide id="2" orient="horz" pos="278">
          <p15:clr>
            <a:srgbClr val="FBAE40"/>
          </p15:clr>
        </p15:guide>
        <p15:guide id="3" pos="7401">
          <p15:clr>
            <a:srgbClr val="FBAE40"/>
          </p15:clr>
        </p15:guide>
        <p15:guide id="4" orient="horz" pos="1162">
          <p15:clr>
            <a:srgbClr val="FBAE40"/>
          </p15:clr>
        </p15:guide>
        <p15:guide id="5" orient="horz" pos="3974">
          <p15:clr>
            <a:srgbClr val="FBAE40"/>
          </p15:clr>
        </p15:guide>
        <p15:guide id="6" pos="5087">
          <p15:clr>
            <a:srgbClr val="FBAE40"/>
          </p15:clr>
        </p15:guide>
        <p15:guide id="7" pos="4815">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ext picture 2 neg">
    <p:spTree>
      <p:nvGrpSpPr>
        <p:cNvPr id="1" name=""/>
        <p:cNvGrpSpPr/>
        <p:nvPr/>
      </p:nvGrpSpPr>
      <p:grpSpPr>
        <a:xfrm>
          <a:off x="0" y="0"/>
          <a:ext cx="0" cy="0"/>
          <a:chOff x="0" y="0"/>
          <a:chExt cx="0" cy="0"/>
        </a:xfrm>
      </p:grpSpPr>
      <p:sp>
        <p:nvSpPr>
          <p:cNvPr id="16" name="Bildplatzhalter 2">
            <a:extLst>
              <a:ext uri="{FF2B5EF4-FFF2-40B4-BE49-F238E27FC236}">
                <a16:creationId xmlns:a16="http://schemas.microsoft.com/office/drawing/2014/main" id="{31FC1883-528E-1548-B7C0-14C088464EFF}"/>
              </a:ext>
            </a:extLst>
          </p:cNvPr>
          <p:cNvSpPr>
            <a:spLocks noGrp="1"/>
          </p:cNvSpPr>
          <p:nvPr>
            <p:ph type="pic" sz="quarter" idx="20" hasCustomPrompt="1"/>
          </p:nvPr>
        </p:nvSpPr>
        <p:spPr>
          <a:xfrm>
            <a:off x="6325352" y="0"/>
            <a:ext cx="5866648" cy="6539697"/>
          </a:xfrm>
          <a:prstGeom prst="rect">
            <a:avLst/>
          </a:prstGeom>
          <a:solidFill>
            <a:schemeClr val="accent6"/>
          </a:solidFill>
        </p:spPr>
        <p:txBody>
          <a:bodyPr lIns="360000" tIns="1872000" anchor="t">
            <a:normAutofit/>
          </a:bodyPr>
          <a:lstStyle>
            <a:lvl1pPr marL="0" indent="0">
              <a:spcBef>
                <a:spcPts val="0"/>
              </a:spcBef>
              <a:buNone/>
              <a:defRPr sz="1400" b="1" i="0">
                <a:latin typeface="Open Sans" panose="020B0606030504020204" pitchFamily="34" charset="0"/>
                <a:ea typeface="Open Sans" panose="020B0606030504020204" pitchFamily="34" charset="0"/>
                <a:cs typeface="Open Sans" panose="020B0606030504020204" pitchFamily="34" charset="0"/>
              </a:defRPr>
            </a:lvl1pPr>
          </a:lstStyle>
          <a:p>
            <a:r>
              <a:rPr lang="en-US" noProof="0" dirty="0"/>
              <a:t>Click icon to insert picture</a:t>
            </a:r>
          </a:p>
        </p:txBody>
      </p:sp>
      <p:sp>
        <p:nvSpPr>
          <p:cNvPr id="18" name="Slide Number Placeholder 17">
            <a:extLst>
              <a:ext uri="{FF2B5EF4-FFF2-40B4-BE49-F238E27FC236}">
                <a16:creationId xmlns:a16="http://schemas.microsoft.com/office/drawing/2014/main" id="{C96A434D-E780-764C-BA78-F3AD29DD88C6}"/>
              </a:ext>
            </a:extLst>
          </p:cNvPr>
          <p:cNvSpPr>
            <a:spLocks noGrp="1"/>
          </p:cNvSpPr>
          <p:nvPr>
            <p:ph type="sldNum" sz="quarter" idx="10"/>
          </p:nvPr>
        </p:nvSpPr>
        <p:spPr/>
        <p:txBody>
          <a:bodyPr/>
          <a:lstStyle/>
          <a:p>
            <a:fld id="{DEA447EE-40F2-0B4B-BA48-2ECC9F2E281D}" type="slidenum">
              <a:rPr lang="cs-CZ" smtClean="0"/>
              <a:pPr/>
              <a:t>‹#›</a:t>
            </a:fld>
            <a:endParaRPr lang="cs-CZ" dirty="0"/>
          </a:p>
        </p:txBody>
      </p:sp>
      <p:sp>
        <p:nvSpPr>
          <p:cNvPr id="5" name="Text Placeholder 4">
            <a:extLst>
              <a:ext uri="{FF2B5EF4-FFF2-40B4-BE49-F238E27FC236}">
                <a16:creationId xmlns:a16="http://schemas.microsoft.com/office/drawing/2014/main" id="{0DBB5102-26D0-FB4F-AA42-2B207525A281}"/>
              </a:ext>
            </a:extLst>
          </p:cNvPr>
          <p:cNvSpPr>
            <a:spLocks noGrp="1"/>
          </p:cNvSpPr>
          <p:nvPr>
            <p:ph type="body" sz="quarter" idx="13"/>
          </p:nvPr>
        </p:nvSpPr>
        <p:spPr>
          <a:xfrm>
            <a:off x="442914" y="1819275"/>
            <a:ext cx="5436736" cy="4489450"/>
          </a:xfrm>
          <a:prstGeom prst="rect">
            <a:avLst/>
          </a:prstGeom>
        </p:spPr>
        <p:txBody>
          <a:bodyPr lIns="0" tIns="0" rIns="0" bIns="0"/>
          <a:lstStyle>
            <a:lvl1pPr marL="0" indent="0">
              <a:lnSpc>
                <a:spcPct val="100000"/>
              </a:lnSpc>
              <a:spcAft>
                <a:spcPts val="1200"/>
              </a:spcAft>
              <a:buClr>
                <a:schemeClr val="tx1"/>
              </a:buClr>
              <a:buFont typeface="Arial" panose="020B0604020202020204" pitchFamily="34" charset="0"/>
              <a:buNone/>
              <a:defRPr sz="1800" b="1" i="0">
                <a:latin typeface="Open Sans" panose="020B0606030504020204" pitchFamily="34" charset="0"/>
                <a:ea typeface="Open Sans" panose="020B0606030504020204" pitchFamily="34" charset="0"/>
                <a:cs typeface="Open Sans" panose="020B0606030504020204" pitchFamily="34" charset="0"/>
              </a:defRPr>
            </a:lvl1pPr>
            <a:lvl2pPr marL="271463" indent="-260350">
              <a:lnSpc>
                <a:spcPct val="100000"/>
              </a:lnSpc>
              <a:spcAft>
                <a:spcPts val="1200"/>
              </a:spcAft>
              <a:buClr>
                <a:schemeClr val="tx1"/>
              </a:buClr>
              <a:buFont typeface="Arial" panose="020B0604020202020204" pitchFamily="34" charset="0"/>
              <a:buChar char="•"/>
              <a:tabLst/>
              <a:defRPr sz="1800" b="0" i="0">
                <a:latin typeface="Open Sans" panose="020B0606030504020204" pitchFamily="34" charset="0"/>
                <a:ea typeface="Open Sans" panose="020B0606030504020204" pitchFamily="34" charset="0"/>
                <a:cs typeface="Open Sans" panose="020B0606030504020204" pitchFamily="34" charset="0"/>
              </a:defRPr>
            </a:lvl2pPr>
            <a:lvl3pPr marL="533400" indent="-261938">
              <a:lnSpc>
                <a:spcPct val="100000"/>
              </a:lnSpc>
              <a:spcAft>
                <a:spcPts val="1200"/>
              </a:spcAft>
              <a:buClr>
                <a:schemeClr val="tx1"/>
              </a:buClr>
              <a:buFont typeface="Arial" panose="020B0604020202020204" pitchFamily="34" charset="0"/>
              <a:buChar char="•"/>
              <a:tabLst/>
              <a:defRPr sz="1800" b="0" i="0">
                <a:latin typeface="Open Sans" panose="020B0606030504020204" pitchFamily="34" charset="0"/>
                <a:ea typeface="Open Sans" panose="020B0606030504020204" pitchFamily="34" charset="0"/>
                <a:cs typeface="Open Sans" panose="020B0606030504020204" pitchFamily="34" charset="0"/>
              </a:defRPr>
            </a:lvl3pPr>
            <a:lvl4pPr marL="806450" indent="-273050">
              <a:lnSpc>
                <a:spcPct val="100000"/>
              </a:lnSpc>
              <a:spcAft>
                <a:spcPts val="1200"/>
              </a:spcAft>
              <a:buClr>
                <a:schemeClr val="tx1"/>
              </a:buClr>
              <a:buFont typeface="Arial" panose="020B0604020202020204" pitchFamily="34" charset="0"/>
              <a:buChar char="•"/>
              <a:tabLst/>
              <a:defRPr sz="1800" b="0" i="0">
                <a:latin typeface="Open Sans" panose="020B0606030504020204" pitchFamily="34" charset="0"/>
                <a:ea typeface="Open Sans" panose="020B0606030504020204" pitchFamily="34" charset="0"/>
                <a:cs typeface="Open Sans" panose="020B0606030504020204" pitchFamily="34" charset="0"/>
              </a:defRPr>
            </a:lvl4pPr>
            <a:lvl5pPr marL="1066800" indent="-260350">
              <a:lnSpc>
                <a:spcPct val="100000"/>
              </a:lnSpc>
              <a:spcAft>
                <a:spcPts val="1200"/>
              </a:spcAft>
              <a:buClr>
                <a:schemeClr val="tx1"/>
              </a:buClr>
              <a:buFont typeface="Arial" panose="020B0604020202020204" pitchFamily="34" charset="0"/>
              <a:buChar char="•"/>
              <a:tabLst/>
              <a:defRPr sz="1800" b="0" i="0">
                <a:latin typeface="Open Sans" panose="020B0606030504020204" pitchFamily="34" charset="0"/>
                <a:ea typeface="Open Sans" panose="020B0606030504020204" pitchFamily="34" charset="0"/>
                <a:cs typeface="Open Sans" panose="020B0606030504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cs-CZ" dirty="0"/>
          </a:p>
        </p:txBody>
      </p:sp>
      <p:sp>
        <p:nvSpPr>
          <p:cNvPr id="9" name="Text Placeholder 19">
            <a:extLst>
              <a:ext uri="{FF2B5EF4-FFF2-40B4-BE49-F238E27FC236}">
                <a16:creationId xmlns:a16="http://schemas.microsoft.com/office/drawing/2014/main" id="{2CFBCD21-0441-F54C-879F-5DB2B20E70E0}"/>
              </a:ext>
            </a:extLst>
          </p:cNvPr>
          <p:cNvSpPr>
            <a:spLocks noGrp="1"/>
          </p:cNvSpPr>
          <p:nvPr>
            <p:ph type="body" sz="quarter" idx="11" hasCustomPrompt="1"/>
          </p:nvPr>
        </p:nvSpPr>
        <p:spPr>
          <a:xfrm>
            <a:off x="419163" y="405700"/>
            <a:ext cx="9556110" cy="459518"/>
          </a:xfrm>
          <a:prstGeom prst="rect">
            <a:avLst/>
          </a:prstGeom>
        </p:spPr>
        <p:txBody>
          <a:bodyPr lIns="0" tIns="0" rIns="0" bIns="0"/>
          <a:lstStyle>
            <a:lvl1pPr marL="0" indent="0">
              <a:buNone/>
              <a:defRPr sz="3600" cap="all" baseline="0">
                <a:solidFill>
                  <a:srgbClr val="05418A"/>
                </a:solidFill>
                <a:latin typeface="Intro Bold" panose="02000000000000000000" pitchFamily="2" charset="77"/>
              </a:defRPr>
            </a:lvl1pPr>
          </a:lstStyle>
          <a:p>
            <a:pPr lvl="0"/>
            <a:r>
              <a:rPr lang="cs-CZ" dirty="0"/>
              <a:t>HEADLINE</a:t>
            </a:r>
          </a:p>
        </p:txBody>
      </p:sp>
      <p:sp>
        <p:nvSpPr>
          <p:cNvPr id="10" name="Text Placeholder 21">
            <a:extLst>
              <a:ext uri="{FF2B5EF4-FFF2-40B4-BE49-F238E27FC236}">
                <a16:creationId xmlns:a16="http://schemas.microsoft.com/office/drawing/2014/main" id="{0D725113-D5F5-FE49-B136-5D96A84E3AC0}"/>
              </a:ext>
            </a:extLst>
          </p:cNvPr>
          <p:cNvSpPr>
            <a:spLocks noGrp="1"/>
          </p:cNvSpPr>
          <p:nvPr>
            <p:ph type="body" sz="quarter" idx="12" hasCustomPrompt="1"/>
          </p:nvPr>
        </p:nvSpPr>
        <p:spPr>
          <a:xfrm>
            <a:off x="449399" y="912479"/>
            <a:ext cx="9525873" cy="389769"/>
          </a:xfrm>
          <a:prstGeom prst="rect">
            <a:avLst/>
          </a:prstGeom>
        </p:spPr>
        <p:txBody>
          <a:bodyPr lIns="0" tIns="0" rIns="0" bIns="0"/>
          <a:lstStyle>
            <a:lvl1pPr marL="0" indent="0">
              <a:buNone/>
              <a:defRPr sz="1800" cap="all" baseline="0">
                <a:solidFill>
                  <a:srgbClr val="192851"/>
                </a:solidFill>
                <a:latin typeface="Intro Bold" panose="02000000000000000000" pitchFamily="2" charset="77"/>
              </a:defRPr>
            </a:lvl1pPr>
          </a:lstStyle>
          <a:p>
            <a:pPr lvl="0"/>
            <a:r>
              <a:rPr lang="en-US" dirty="0"/>
              <a:t>SUBHEADLINE</a:t>
            </a:r>
            <a:endParaRPr lang="cs-CZ" dirty="0"/>
          </a:p>
        </p:txBody>
      </p:sp>
      <p:pic>
        <p:nvPicPr>
          <p:cNvPr id="8" name="Picture 7">
            <a:extLst>
              <a:ext uri="{FF2B5EF4-FFF2-40B4-BE49-F238E27FC236}">
                <a16:creationId xmlns:a16="http://schemas.microsoft.com/office/drawing/2014/main" id="{D6E4EAC5-EBE9-CC4B-9802-53A2889C2670}"/>
              </a:ext>
            </a:extLst>
          </p:cNvPr>
          <p:cNvPicPr>
            <a:picLocks noChangeAspect="1"/>
          </p:cNvPicPr>
          <p:nvPr userDrawn="1"/>
        </p:nvPicPr>
        <p:blipFill>
          <a:blip r:embed="rId2"/>
          <a:srcRect/>
          <a:stretch/>
        </p:blipFill>
        <p:spPr>
          <a:xfrm>
            <a:off x="10434320" y="451484"/>
            <a:ext cx="1307393" cy="946891"/>
          </a:xfrm>
          <a:prstGeom prst="rect">
            <a:avLst/>
          </a:prstGeom>
        </p:spPr>
      </p:pic>
    </p:spTree>
    <p:extLst>
      <p:ext uri="{BB962C8B-B14F-4D97-AF65-F5344CB8AC3E}">
        <p14:creationId xmlns:p14="http://schemas.microsoft.com/office/powerpoint/2010/main" val="1033903918"/>
      </p:ext>
    </p:extLst>
  </p:cSld>
  <p:clrMapOvr>
    <a:masterClrMapping/>
  </p:clrMapOvr>
  <p:extLst>
    <p:ext uri="{DCECCB84-F9BA-43D5-87BE-67443E8EF086}">
      <p15:sldGuideLst xmlns:p15="http://schemas.microsoft.com/office/powerpoint/2012/main">
        <p15:guide id="1" pos="279">
          <p15:clr>
            <a:srgbClr val="FBAE40"/>
          </p15:clr>
        </p15:guide>
        <p15:guide id="2" orient="horz" pos="278">
          <p15:clr>
            <a:srgbClr val="FBAE40"/>
          </p15:clr>
        </p15:guide>
        <p15:guide id="3" pos="7401">
          <p15:clr>
            <a:srgbClr val="FBAE40"/>
          </p15:clr>
        </p15:guide>
        <p15:guide id="4" orient="horz" pos="1162">
          <p15:clr>
            <a:srgbClr val="FBAE40"/>
          </p15:clr>
        </p15:guide>
        <p15:guide id="5" orient="horz" pos="3974">
          <p15:clr>
            <a:srgbClr val="FBAE40"/>
          </p15:clr>
        </p15:guide>
        <p15:guide id="6" pos="3976">
          <p15:clr>
            <a:srgbClr val="FBAE40"/>
          </p15:clr>
        </p15:guide>
        <p15:guide id="7" pos="3704">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ext picture 3 neg">
    <p:spTree>
      <p:nvGrpSpPr>
        <p:cNvPr id="1" name=""/>
        <p:cNvGrpSpPr/>
        <p:nvPr/>
      </p:nvGrpSpPr>
      <p:grpSpPr>
        <a:xfrm>
          <a:off x="0" y="0"/>
          <a:ext cx="0" cy="0"/>
          <a:chOff x="0" y="0"/>
          <a:chExt cx="0" cy="0"/>
        </a:xfrm>
      </p:grpSpPr>
      <p:sp>
        <p:nvSpPr>
          <p:cNvPr id="16" name="Bildplatzhalter 2">
            <a:extLst>
              <a:ext uri="{FF2B5EF4-FFF2-40B4-BE49-F238E27FC236}">
                <a16:creationId xmlns:a16="http://schemas.microsoft.com/office/drawing/2014/main" id="{31FC1883-528E-1548-B7C0-14C088464EFF}"/>
              </a:ext>
            </a:extLst>
          </p:cNvPr>
          <p:cNvSpPr>
            <a:spLocks noGrp="1"/>
          </p:cNvSpPr>
          <p:nvPr>
            <p:ph type="pic" sz="quarter" idx="20" hasCustomPrompt="1"/>
          </p:nvPr>
        </p:nvSpPr>
        <p:spPr>
          <a:xfrm>
            <a:off x="4548188" y="0"/>
            <a:ext cx="7643812" cy="6539697"/>
          </a:xfrm>
          <a:prstGeom prst="rect">
            <a:avLst/>
          </a:prstGeom>
          <a:solidFill>
            <a:schemeClr val="accent6"/>
          </a:solidFill>
        </p:spPr>
        <p:txBody>
          <a:bodyPr lIns="360000" tIns="1872000" anchor="t">
            <a:normAutofit/>
          </a:bodyPr>
          <a:lstStyle>
            <a:lvl1pPr marL="0" indent="0">
              <a:spcBef>
                <a:spcPts val="0"/>
              </a:spcBef>
              <a:buNone/>
              <a:defRPr sz="1400" b="1" i="0">
                <a:latin typeface="Open Sans" panose="020B0606030504020204" pitchFamily="34" charset="0"/>
                <a:ea typeface="Open Sans" panose="020B0606030504020204" pitchFamily="34" charset="0"/>
                <a:cs typeface="Open Sans" panose="020B0606030504020204" pitchFamily="34" charset="0"/>
              </a:defRPr>
            </a:lvl1pPr>
          </a:lstStyle>
          <a:p>
            <a:r>
              <a:rPr lang="en-US" noProof="0" dirty="0"/>
              <a:t>Click icon to insert picture</a:t>
            </a:r>
          </a:p>
        </p:txBody>
      </p:sp>
      <p:sp>
        <p:nvSpPr>
          <p:cNvPr id="18" name="Slide Number Placeholder 17">
            <a:extLst>
              <a:ext uri="{FF2B5EF4-FFF2-40B4-BE49-F238E27FC236}">
                <a16:creationId xmlns:a16="http://schemas.microsoft.com/office/drawing/2014/main" id="{C96A434D-E780-764C-BA78-F3AD29DD88C6}"/>
              </a:ext>
            </a:extLst>
          </p:cNvPr>
          <p:cNvSpPr>
            <a:spLocks noGrp="1"/>
          </p:cNvSpPr>
          <p:nvPr>
            <p:ph type="sldNum" sz="quarter" idx="10"/>
          </p:nvPr>
        </p:nvSpPr>
        <p:spPr/>
        <p:txBody>
          <a:bodyPr/>
          <a:lstStyle/>
          <a:p>
            <a:fld id="{DEA447EE-40F2-0B4B-BA48-2ECC9F2E281D}" type="slidenum">
              <a:rPr lang="cs-CZ" smtClean="0"/>
              <a:pPr/>
              <a:t>‹#›</a:t>
            </a:fld>
            <a:endParaRPr lang="cs-CZ" dirty="0"/>
          </a:p>
        </p:txBody>
      </p:sp>
      <p:sp>
        <p:nvSpPr>
          <p:cNvPr id="5" name="Text Placeholder 4">
            <a:extLst>
              <a:ext uri="{FF2B5EF4-FFF2-40B4-BE49-F238E27FC236}">
                <a16:creationId xmlns:a16="http://schemas.microsoft.com/office/drawing/2014/main" id="{0DBB5102-26D0-FB4F-AA42-2B207525A281}"/>
              </a:ext>
            </a:extLst>
          </p:cNvPr>
          <p:cNvSpPr>
            <a:spLocks noGrp="1"/>
          </p:cNvSpPr>
          <p:nvPr>
            <p:ph type="body" sz="quarter" idx="13"/>
          </p:nvPr>
        </p:nvSpPr>
        <p:spPr>
          <a:xfrm>
            <a:off x="442914" y="1819275"/>
            <a:ext cx="3661086" cy="4489450"/>
          </a:xfrm>
          <a:prstGeom prst="rect">
            <a:avLst/>
          </a:prstGeom>
        </p:spPr>
        <p:txBody>
          <a:bodyPr lIns="0" tIns="0" rIns="0" bIns="0"/>
          <a:lstStyle>
            <a:lvl1pPr marL="0" indent="0">
              <a:lnSpc>
                <a:spcPct val="100000"/>
              </a:lnSpc>
              <a:spcAft>
                <a:spcPts val="1200"/>
              </a:spcAft>
              <a:buClr>
                <a:schemeClr val="tx1"/>
              </a:buClr>
              <a:buFont typeface="Arial" panose="020B0604020202020204" pitchFamily="34" charset="0"/>
              <a:buNone/>
              <a:defRPr sz="1800" b="1" i="0">
                <a:latin typeface="Open Sans" panose="020B0606030504020204" pitchFamily="34" charset="0"/>
                <a:ea typeface="Open Sans" panose="020B0606030504020204" pitchFamily="34" charset="0"/>
                <a:cs typeface="Open Sans" panose="020B0606030504020204" pitchFamily="34" charset="0"/>
              </a:defRPr>
            </a:lvl1pPr>
            <a:lvl2pPr marL="271463" indent="-260350">
              <a:lnSpc>
                <a:spcPct val="100000"/>
              </a:lnSpc>
              <a:spcAft>
                <a:spcPts val="1200"/>
              </a:spcAft>
              <a:buClr>
                <a:schemeClr val="tx1"/>
              </a:buClr>
              <a:buFont typeface="Arial" panose="020B0604020202020204" pitchFamily="34" charset="0"/>
              <a:buChar char="•"/>
              <a:tabLst/>
              <a:defRPr sz="1800" b="0" i="0">
                <a:latin typeface="Open Sans" panose="020B0606030504020204" pitchFamily="34" charset="0"/>
                <a:ea typeface="Open Sans" panose="020B0606030504020204" pitchFamily="34" charset="0"/>
                <a:cs typeface="Open Sans" panose="020B0606030504020204" pitchFamily="34" charset="0"/>
              </a:defRPr>
            </a:lvl2pPr>
            <a:lvl3pPr marL="533400" indent="-261938">
              <a:lnSpc>
                <a:spcPct val="100000"/>
              </a:lnSpc>
              <a:spcAft>
                <a:spcPts val="1200"/>
              </a:spcAft>
              <a:buClr>
                <a:schemeClr val="tx1"/>
              </a:buClr>
              <a:buFont typeface="Arial" panose="020B0604020202020204" pitchFamily="34" charset="0"/>
              <a:buChar char="•"/>
              <a:tabLst/>
              <a:defRPr sz="1800" b="0" i="0">
                <a:latin typeface="Open Sans" panose="020B0606030504020204" pitchFamily="34" charset="0"/>
                <a:ea typeface="Open Sans" panose="020B0606030504020204" pitchFamily="34" charset="0"/>
                <a:cs typeface="Open Sans" panose="020B0606030504020204" pitchFamily="34" charset="0"/>
              </a:defRPr>
            </a:lvl3pPr>
            <a:lvl4pPr marL="806450" indent="-273050">
              <a:lnSpc>
                <a:spcPct val="100000"/>
              </a:lnSpc>
              <a:spcAft>
                <a:spcPts val="1200"/>
              </a:spcAft>
              <a:buClr>
                <a:schemeClr val="tx1"/>
              </a:buClr>
              <a:buFont typeface="Arial" panose="020B0604020202020204" pitchFamily="34" charset="0"/>
              <a:buChar char="•"/>
              <a:tabLst/>
              <a:defRPr sz="1800" b="0" i="0">
                <a:latin typeface="Open Sans" panose="020B0606030504020204" pitchFamily="34" charset="0"/>
                <a:ea typeface="Open Sans" panose="020B0606030504020204" pitchFamily="34" charset="0"/>
                <a:cs typeface="Open Sans" panose="020B0606030504020204" pitchFamily="34" charset="0"/>
              </a:defRPr>
            </a:lvl4pPr>
            <a:lvl5pPr marL="1066800" indent="-260350">
              <a:lnSpc>
                <a:spcPct val="100000"/>
              </a:lnSpc>
              <a:spcAft>
                <a:spcPts val="1200"/>
              </a:spcAft>
              <a:buClr>
                <a:schemeClr val="tx1"/>
              </a:buClr>
              <a:buFont typeface="Arial" panose="020B0604020202020204" pitchFamily="34" charset="0"/>
              <a:buChar char="•"/>
              <a:tabLst/>
              <a:defRPr sz="1800" b="0" i="0">
                <a:latin typeface="Open Sans" panose="020B0606030504020204" pitchFamily="34" charset="0"/>
                <a:ea typeface="Open Sans" panose="020B0606030504020204" pitchFamily="34" charset="0"/>
                <a:cs typeface="Open Sans" panose="020B0606030504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cs-CZ" dirty="0"/>
          </a:p>
        </p:txBody>
      </p:sp>
      <p:sp>
        <p:nvSpPr>
          <p:cNvPr id="7" name="Text Placeholder 19">
            <a:extLst>
              <a:ext uri="{FF2B5EF4-FFF2-40B4-BE49-F238E27FC236}">
                <a16:creationId xmlns:a16="http://schemas.microsoft.com/office/drawing/2014/main" id="{8C57BA5A-939E-6A4F-82C3-4F8A0B659090}"/>
              </a:ext>
            </a:extLst>
          </p:cNvPr>
          <p:cNvSpPr>
            <a:spLocks noGrp="1"/>
          </p:cNvSpPr>
          <p:nvPr>
            <p:ph type="body" sz="quarter" idx="11" hasCustomPrompt="1"/>
          </p:nvPr>
        </p:nvSpPr>
        <p:spPr>
          <a:xfrm>
            <a:off x="419163" y="405700"/>
            <a:ext cx="3697225" cy="459518"/>
          </a:xfrm>
          <a:prstGeom prst="rect">
            <a:avLst/>
          </a:prstGeom>
        </p:spPr>
        <p:txBody>
          <a:bodyPr lIns="0" tIns="0" rIns="0" bIns="0"/>
          <a:lstStyle>
            <a:lvl1pPr marL="0" indent="0">
              <a:buNone/>
              <a:defRPr sz="3600" cap="all" baseline="0">
                <a:solidFill>
                  <a:srgbClr val="05418A"/>
                </a:solidFill>
                <a:latin typeface="Intro Bold" panose="02000000000000000000" pitchFamily="2" charset="77"/>
              </a:defRPr>
            </a:lvl1pPr>
          </a:lstStyle>
          <a:p>
            <a:pPr lvl="0"/>
            <a:r>
              <a:rPr lang="cs-CZ" dirty="0"/>
              <a:t>HEADLINE</a:t>
            </a:r>
          </a:p>
        </p:txBody>
      </p:sp>
      <p:sp>
        <p:nvSpPr>
          <p:cNvPr id="11" name="Text Placeholder 21">
            <a:extLst>
              <a:ext uri="{FF2B5EF4-FFF2-40B4-BE49-F238E27FC236}">
                <a16:creationId xmlns:a16="http://schemas.microsoft.com/office/drawing/2014/main" id="{3B074A18-211C-034A-9E96-169EBEF7BA2C}"/>
              </a:ext>
            </a:extLst>
          </p:cNvPr>
          <p:cNvSpPr>
            <a:spLocks noGrp="1"/>
          </p:cNvSpPr>
          <p:nvPr>
            <p:ph type="body" sz="quarter" idx="12" hasCustomPrompt="1"/>
          </p:nvPr>
        </p:nvSpPr>
        <p:spPr>
          <a:xfrm>
            <a:off x="449399" y="912479"/>
            <a:ext cx="3697225" cy="626954"/>
          </a:xfrm>
          <a:prstGeom prst="rect">
            <a:avLst/>
          </a:prstGeom>
        </p:spPr>
        <p:txBody>
          <a:bodyPr lIns="0" tIns="0" rIns="0" bIns="0"/>
          <a:lstStyle>
            <a:lvl1pPr marL="0" indent="0">
              <a:buNone/>
              <a:defRPr sz="1600" cap="all" baseline="0">
                <a:solidFill>
                  <a:srgbClr val="192851"/>
                </a:solidFill>
                <a:latin typeface="Intro Bold" panose="02000000000000000000" pitchFamily="2" charset="77"/>
              </a:defRPr>
            </a:lvl1pPr>
          </a:lstStyle>
          <a:p>
            <a:pPr lvl="0"/>
            <a:r>
              <a:rPr lang="en-US" dirty="0"/>
              <a:t>SUBHEADLINE</a:t>
            </a:r>
            <a:endParaRPr lang="cs-CZ" dirty="0"/>
          </a:p>
        </p:txBody>
      </p:sp>
      <p:pic>
        <p:nvPicPr>
          <p:cNvPr id="8" name="Picture 7">
            <a:extLst>
              <a:ext uri="{FF2B5EF4-FFF2-40B4-BE49-F238E27FC236}">
                <a16:creationId xmlns:a16="http://schemas.microsoft.com/office/drawing/2014/main" id="{5BD09D60-4772-A643-B86B-189C3D635A33}"/>
              </a:ext>
            </a:extLst>
          </p:cNvPr>
          <p:cNvPicPr>
            <a:picLocks noChangeAspect="1"/>
          </p:cNvPicPr>
          <p:nvPr userDrawn="1"/>
        </p:nvPicPr>
        <p:blipFill>
          <a:blip r:embed="rId2"/>
          <a:srcRect/>
          <a:stretch/>
        </p:blipFill>
        <p:spPr>
          <a:xfrm>
            <a:off x="10434320" y="451484"/>
            <a:ext cx="1307393" cy="946891"/>
          </a:xfrm>
          <a:prstGeom prst="rect">
            <a:avLst/>
          </a:prstGeom>
        </p:spPr>
      </p:pic>
    </p:spTree>
    <p:extLst>
      <p:ext uri="{BB962C8B-B14F-4D97-AF65-F5344CB8AC3E}">
        <p14:creationId xmlns:p14="http://schemas.microsoft.com/office/powerpoint/2010/main" val="249114979"/>
      </p:ext>
    </p:extLst>
  </p:cSld>
  <p:clrMapOvr>
    <a:masterClrMapping/>
  </p:clrMapOvr>
  <p:extLst>
    <p:ext uri="{DCECCB84-F9BA-43D5-87BE-67443E8EF086}">
      <p15:sldGuideLst xmlns:p15="http://schemas.microsoft.com/office/powerpoint/2012/main">
        <p15:guide id="1" pos="279">
          <p15:clr>
            <a:srgbClr val="FBAE40"/>
          </p15:clr>
        </p15:guide>
        <p15:guide id="2" orient="horz" pos="278">
          <p15:clr>
            <a:srgbClr val="FBAE40"/>
          </p15:clr>
        </p15:guide>
        <p15:guide id="3" pos="7401">
          <p15:clr>
            <a:srgbClr val="FBAE40"/>
          </p15:clr>
        </p15:guide>
        <p15:guide id="4" orient="horz" pos="1162">
          <p15:clr>
            <a:srgbClr val="FBAE40"/>
          </p15:clr>
        </p15:guide>
        <p15:guide id="5" orient="horz" pos="3974">
          <p15:clr>
            <a:srgbClr val="FBAE40"/>
          </p15:clr>
        </p15:guide>
        <p15:guide id="6" pos="2865">
          <p15:clr>
            <a:srgbClr val="FBAE40"/>
          </p15:clr>
        </p15:guide>
        <p15:guide id="7" pos="2593">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ext variable">
    <p:spTree>
      <p:nvGrpSpPr>
        <p:cNvPr id="1" name=""/>
        <p:cNvGrpSpPr/>
        <p:nvPr/>
      </p:nvGrpSpPr>
      <p:grpSpPr>
        <a:xfrm>
          <a:off x="0" y="0"/>
          <a:ext cx="0" cy="0"/>
          <a:chOff x="0" y="0"/>
          <a:chExt cx="0" cy="0"/>
        </a:xfrm>
      </p:grpSpPr>
      <p:sp>
        <p:nvSpPr>
          <p:cNvPr id="18" name="Slide Number Placeholder 17">
            <a:extLst>
              <a:ext uri="{FF2B5EF4-FFF2-40B4-BE49-F238E27FC236}">
                <a16:creationId xmlns:a16="http://schemas.microsoft.com/office/drawing/2014/main" id="{C96A434D-E780-764C-BA78-F3AD29DD88C6}"/>
              </a:ext>
            </a:extLst>
          </p:cNvPr>
          <p:cNvSpPr>
            <a:spLocks noGrp="1"/>
          </p:cNvSpPr>
          <p:nvPr>
            <p:ph type="sldNum" sz="quarter" idx="10"/>
          </p:nvPr>
        </p:nvSpPr>
        <p:spPr/>
        <p:txBody>
          <a:bodyPr/>
          <a:lstStyle/>
          <a:p>
            <a:fld id="{DEA447EE-40F2-0B4B-BA48-2ECC9F2E281D}" type="slidenum">
              <a:rPr lang="cs-CZ" smtClean="0"/>
              <a:pPr/>
              <a:t>‹#›</a:t>
            </a:fld>
            <a:endParaRPr lang="cs-CZ" dirty="0"/>
          </a:p>
        </p:txBody>
      </p:sp>
      <p:sp>
        <p:nvSpPr>
          <p:cNvPr id="5" name="Text Placeholder 4">
            <a:extLst>
              <a:ext uri="{FF2B5EF4-FFF2-40B4-BE49-F238E27FC236}">
                <a16:creationId xmlns:a16="http://schemas.microsoft.com/office/drawing/2014/main" id="{0DBB5102-26D0-FB4F-AA42-2B207525A281}"/>
              </a:ext>
            </a:extLst>
          </p:cNvPr>
          <p:cNvSpPr>
            <a:spLocks noGrp="1"/>
          </p:cNvSpPr>
          <p:nvPr>
            <p:ph type="body" sz="quarter" idx="13"/>
          </p:nvPr>
        </p:nvSpPr>
        <p:spPr>
          <a:xfrm>
            <a:off x="442914" y="1819275"/>
            <a:ext cx="3661086" cy="4489450"/>
          </a:xfrm>
          <a:prstGeom prst="rect">
            <a:avLst/>
          </a:prstGeom>
        </p:spPr>
        <p:txBody>
          <a:bodyPr lIns="0" tIns="0" rIns="0" bIns="0"/>
          <a:lstStyle>
            <a:lvl1pPr marL="0" indent="0">
              <a:lnSpc>
                <a:spcPct val="100000"/>
              </a:lnSpc>
              <a:spcAft>
                <a:spcPts val="1200"/>
              </a:spcAft>
              <a:buClr>
                <a:schemeClr val="tx1"/>
              </a:buClr>
              <a:buFont typeface="Arial" panose="020B0604020202020204" pitchFamily="34" charset="0"/>
              <a:buNone/>
              <a:defRPr sz="1800" b="1" i="0">
                <a:latin typeface="Open Sans" panose="020B0606030504020204" pitchFamily="34" charset="0"/>
                <a:ea typeface="Open Sans" panose="020B0606030504020204" pitchFamily="34" charset="0"/>
                <a:cs typeface="Open Sans" panose="020B0606030504020204" pitchFamily="34" charset="0"/>
              </a:defRPr>
            </a:lvl1pPr>
            <a:lvl2pPr marL="271463" indent="-260350">
              <a:lnSpc>
                <a:spcPct val="100000"/>
              </a:lnSpc>
              <a:spcAft>
                <a:spcPts val="1200"/>
              </a:spcAft>
              <a:buClr>
                <a:schemeClr val="tx1"/>
              </a:buClr>
              <a:buFont typeface="Arial" panose="020B0604020202020204" pitchFamily="34" charset="0"/>
              <a:buChar char="•"/>
              <a:tabLst/>
              <a:defRPr sz="1800" b="0" i="0">
                <a:latin typeface="Open Sans" panose="020B0606030504020204" pitchFamily="34" charset="0"/>
                <a:ea typeface="Open Sans" panose="020B0606030504020204" pitchFamily="34" charset="0"/>
                <a:cs typeface="Open Sans" panose="020B0606030504020204" pitchFamily="34" charset="0"/>
              </a:defRPr>
            </a:lvl2pPr>
            <a:lvl3pPr marL="533400" indent="-261938">
              <a:lnSpc>
                <a:spcPct val="100000"/>
              </a:lnSpc>
              <a:spcAft>
                <a:spcPts val="1200"/>
              </a:spcAft>
              <a:buClr>
                <a:schemeClr val="tx1"/>
              </a:buClr>
              <a:buFont typeface="Arial" panose="020B0604020202020204" pitchFamily="34" charset="0"/>
              <a:buChar char="•"/>
              <a:tabLst/>
              <a:defRPr sz="1800" b="0" i="0">
                <a:latin typeface="Open Sans" panose="020B0606030504020204" pitchFamily="34" charset="0"/>
                <a:ea typeface="Open Sans" panose="020B0606030504020204" pitchFamily="34" charset="0"/>
                <a:cs typeface="Open Sans" panose="020B0606030504020204" pitchFamily="34" charset="0"/>
              </a:defRPr>
            </a:lvl3pPr>
            <a:lvl4pPr marL="806450" indent="-273050">
              <a:lnSpc>
                <a:spcPct val="100000"/>
              </a:lnSpc>
              <a:spcAft>
                <a:spcPts val="1200"/>
              </a:spcAft>
              <a:buClr>
                <a:schemeClr val="tx1"/>
              </a:buClr>
              <a:buFont typeface="Arial" panose="020B0604020202020204" pitchFamily="34" charset="0"/>
              <a:buChar char="•"/>
              <a:tabLst/>
              <a:defRPr sz="1800" b="0" i="0">
                <a:latin typeface="Open Sans" panose="020B0606030504020204" pitchFamily="34" charset="0"/>
                <a:ea typeface="Open Sans" panose="020B0606030504020204" pitchFamily="34" charset="0"/>
                <a:cs typeface="Open Sans" panose="020B0606030504020204" pitchFamily="34" charset="0"/>
              </a:defRPr>
            </a:lvl4pPr>
            <a:lvl5pPr marL="1066800" indent="-260350">
              <a:lnSpc>
                <a:spcPct val="100000"/>
              </a:lnSpc>
              <a:spcAft>
                <a:spcPts val="1200"/>
              </a:spcAft>
              <a:buClr>
                <a:schemeClr val="tx1"/>
              </a:buClr>
              <a:buFont typeface="Arial" panose="020B0604020202020204" pitchFamily="34" charset="0"/>
              <a:buChar char="•"/>
              <a:tabLst/>
              <a:defRPr sz="1800" b="0" i="0">
                <a:latin typeface="Open Sans" panose="020B0606030504020204" pitchFamily="34" charset="0"/>
                <a:ea typeface="Open Sans" panose="020B0606030504020204" pitchFamily="34" charset="0"/>
                <a:cs typeface="Open Sans" panose="020B0606030504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cs-CZ" dirty="0"/>
          </a:p>
        </p:txBody>
      </p:sp>
      <p:sp>
        <p:nvSpPr>
          <p:cNvPr id="3" name="Content Placeholder 2">
            <a:extLst>
              <a:ext uri="{FF2B5EF4-FFF2-40B4-BE49-F238E27FC236}">
                <a16:creationId xmlns:a16="http://schemas.microsoft.com/office/drawing/2014/main" id="{53ACCE27-0138-7348-86DF-EBA4EF89B49C}"/>
              </a:ext>
            </a:extLst>
          </p:cNvPr>
          <p:cNvSpPr>
            <a:spLocks noGrp="1"/>
          </p:cNvSpPr>
          <p:nvPr>
            <p:ph sz="quarter" idx="20"/>
          </p:nvPr>
        </p:nvSpPr>
        <p:spPr>
          <a:xfrm>
            <a:off x="4548188" y="1819275"/>
            <a:ext cx="7200900" cy="4489450"/>
          </a:xfrm>
          <a:prstGeom prst="rect">
            <a:avLst/>
          </a:prstGeom>
        </p:spPr>
        <p:txBody>
          <a:bodyPr lIns="0" tIns="0" rIns="0" bIns="0"/>
          <a:lstStyle>
            <a:lvl1pPr marL="0" indent="0">
              <a:lnSpc>
                <a:spcPct val="100000"/>
              </a:lnSpc>
              <a:spcAft>
                <a:spcPts val="1200"/>
              </a:spcAft>
              <a:buNone/>
              <a:defRPr sz="1800" b="1" i="0">
                <a:latin typeface="Open Sans" panose="020B0606030504020204" pitchFamily="34" charset="0"/>
                <a:ea typeface="Open Sans" panose="020B0606030504020204" pitchFamily="34" charset="0"/>
                <a:cs typeface="Open Sans" panose="020B0606030504020204" pitchFamily="34" charset="0"/>
              </a:defRPr>
            </a:lvl1pPr>
            <a:lvl2pPr marL="273050" indent="-273050">
              <a:lnSpc>
                <a:spcPct val="100000"/>
              </a:lnSpc>
              <a:spcAft>
                <a:spcPts val="1200"/>
              </a:spcAft>
              <a:tabLst/>
              <a:defRPr sz="1800" b="0" i="0">
                <a:latin typeface="Open Sans" panose="020B0606030504020204" pitchFamily="34" charset="0"/>
                <a:ea typeface="Open Sans" panose="020B0606030504020204" pitchFamily="34" charset="0"/>
                <a:cs typeface="Open Sans" panose="020B0606030504020204" pitchFamily="34" charset="0"/>
              </a:defRPr>
            </a:lvl2pPr>
            <a:lvl3pPr marL="536575" indent="-263525">
              <a:lnSpc>
                <a:spcPct val="100000"/>
              </a:lnSpc>
              <a:spcAft>
                <a:spcPts val="1200"/>
              </a:spcAft>
              <a:tabLst/>
              <a:defRPr sz="1800" b="0" i="0">
                <a:latin typeface="Open Sans" panose="020B0606030504020204" pitchFamily="34" charset="0"/>
                <a:ea typeface="Open Sans" panose="020B0606030504020204" pitchFamily="34" charset="0"/>
                <a:cs typeface="Open Sans" panose="020B0606030504020204" pitchFamily="34" charset="0"/>
              </a:defRPr>
            </a:lvl3pPr>
            <a:lvl4pPr marL="800100" indent="-263525">
              <a:lnSpc>
                <a:spcPct val="100000"/>
              </a:lnSpc>
              <a:spcAft>
                <a:spcPts val="1200"/>
              </a:spcAft>
              <a:tabLst/>
              <a:defRPr sz="1800" b="0" i="0">
                <a:latin typeface="Open Sans" panose="020B0606030504020204" pitchFamily="34" charset="0"/>
                <a:ea typeface="Open Sans" panose="020B0606030504020204" pitchFamily="34" charset="0"/>
                <a:cs typeface="Open Sans" panose="020B0606030504020204" pitchFamily="34" charset="0"/>
              </a:defRPr>
            </a:lvl4pPr>
            <a:lvl5pPr marL="1074738" indent="-274638">
              <a:lnSpc>
                <a:spcPct val="100000"/>
              </a:lnSpc>
              <a:spcAft>
                <a:spcPts val="1200"/>
              </a:spcAft>
              <a:tabLst/>
              <a:defRPr sz="1800" b="0" i="0">
                <a:latin typeface="Open Sans" panose="020B0606030504020204" pitchFamily="34" charset="0"/>
                <a:ea typeface="Open Sans" panose="020B0606030504020204" pitchFamily="34" charset="0"/>
                <a:cs typeface="Open Sans" panose="020B0606030504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cs-CZ" dirty="0"/>
          </a:p>
          <a:p>
            <a:pPr lvl="0"/>
            <a:endParaRPr lang="cs-CZ" dirty="0"/>
          </a:p>
        </p:txBody>
      </p:sp>
      <p:sp>
        <p:nvSpPr>
          <p:cNvPr id="9" name="Text Placeholder 19">
            <a:extLst>
              <a:ext uri="{FF2B5EF4-FFF2-40B4-BE49-F238E27FC236}">
                <a16:creationId xmlns:a16="http://schemas.microsoft.com/office/drawing/2014/main" id="{192AFF1F-274B-0C43-89D1-28E0F7916962}"/>
              </a:ext>
            </a:extLst>
          </p:cNvPr>
          <p:cNvSpPr>
            <a:spLocks noGrp="1"/>
          </p:cNvSpPr>
          <p:nvPr>
            <p:ph type="body" sz="quarter" idx="11" hasCustomPrompt="1"/>
          </p:nvPr>
        </p:nvSpPr>
        <p:spPr>
          <a:xfrm>
            <a:off x="419163" y="405700"/>
            <a:ext cx="9556110" cy="459518"/>
          </a:xfrm>
          <a:prstGeom prst="rect">
            <a:avLst/>
          </a:prstGeom>
        </p:spPr>
        <p:txBody>
          <a:bodyPr lIns="0" tIns="0" rIns="0" bIns="0"/>
          <a:lstStyle>
            <a:lvl1pPr marL="0" indent="0">
              <a:buNone/>
              <a:defRPr sz="3600" cap="all" baseline="0">
                <a:solidFill>
                  <a:srgbClr val="05418A"/>
                </a:solidFill>
                <a:latin typeface="Intro Bold" panose="02000000000000000000" pitchFamily="2" charset="77"/>
              </a:defRPr>
            </a:lvl1pPr>
          </a:lstStyle>
          <a:p>
            <a:pPr lvl="0"/>
            <a:r>
              <a:rPr lang="cs-CZ" dirty="0"/>
              <a:t>HEADLINE</a:t>
            </a:r>
          </a:p>
        </p:txBody>
      </p:sp>
      <p:sp>
        <p:nvSpPr>
          <p:cNvPr id="10" name="Text Placeholder 21">
            <a:extLst>
              <a:ext uri="{FF2B5EF4-FFF2-40B4-BE49-F238E27FC236}">
                <a16:creationId xmlns:a16="http://schemas.microsoft.com/office/drawing/2014/main" id="{0E04B3E1-8D59-6C41-AC44-4AED0B389F59}"/>
              </a:ext>
            </a:extLst>
          </p:cNvPr>
          <p:cNvSpPr>
            <a:spLocks noGrp="1"/>
          </p:cNvSpPr>
          <p:nvPr>
            <p:ph type="body" sz="quarter" idx="12" hasCustomPrompt="1"/>
          </p:nvPr>
        </p:nvSpPr>
        <p:spPr>
          <a:xfrm>
            <a:off x="449399" y="912479"/>
            <a:ext cx="9525873" cy="389769"/>
          </a:xfrm>
          <a:prstGeom prst="rect">
            <a:avLst/>
          </a:prstGeom>
        </p:spPr>
        <p:txBody>
          <a:bodyPr lIns="0" tIns="0" rIns="0" bIns="0"/>
          <a:lstStyle>
            <a:lvl1pPr marL="0" indent="0">
              <a:buNone/>
              <a:defRPr sz="1800" cap="all" baseline="0">
                <a:solidFill>
                  <a:srgbClr val="192851"/>
                </a:solidFill>
                <a:latin typeface="Intro Bold" panose="02000000000000000000" pitchFamily="2" charset="77"/>
              </a:defRPr>
            </a:lvl1pPr>
          </a:lstStyle>
          <a:p>
            <a:pPr lvl="0"/>
            <a:r>
              <a:rPr lang="en-US" dirty="0"/>
              <a:t>SUBHEADLINE</a:t>
            </a:r>
            <a:endParaRPr lang="cs-CZ" dirty="0"/>
          </a:p>
        </p:txBody>
      </p:sp>
      <p:pic>
        <p:nvPicPr>
          <p:cNvPr id="11" name="Picture 10">
            <a:extLst>
              <a:ext uri="{FF2B5EF4-FFF2-40B4-BE49-F238E27FC236}">
                <a16:creationId xmlns:a16="http://schemas.microsoft.com/office/drawing/2014/main" id="{ED16056F-A7F7-1848-86EE-8F7EF64FD0AD}"/>
              </a:ext>
            </a:extLst>
          </p:cNvPr>
          <p:cNvPicPr>
            <a:picLocks noChangeAspect="1"/>
          </p:cNvPicPr>
          <p:nvPr userDrawn="1"/>
        </p:nvPicPr>
        <p:blipFill>
          <a:blip r:embed="rId2"/>
          <a:srcRect/>
          <a:stretch/>
        </p:blipFill>
        <p:spPr>
          <a:xfrm>
            <a:off x="10434636" y="451484"/>
            <a:ext cx="1306760" cy="946890"/>
          </a:xfrm>
          <a:prstGeom prst="rect">
            <a:avLst/>
          </a:prstGeom>
        </p:spPr>
      </p:pic>
    </p:spTree>
    <p:extLst>
      <p:ext uri="{BB962C8B-B14F-4D97-AF65-F5344CB8AC3E}">
        <p14:creationId xmlns:p14="http://schemas.microsoft.com/office/powerpoint/2010/main" val="38628933"/>
      </p:ext>
    </p:extLst>
  </p:cSld>
  <p:clrMapOvr>
    <a:masterClrMapping/>
  </p:clrMapOvr>
  <p:extLst>
    <p:ext uri="{DCECCB84-F9BA-43D5-87BE-67443E8EF086}">
      <p15:sldGuideLst xmlns:p15="http://schemas.microsoft.com/office/powerpoint/2012/main">
        <p15:guide id="1" pos="279">
          <p15:clr>
            <a:srgbClr val="FBAE40"/>
          </p15:clr>
        </p15:guide>
        <p15:guide id="2" orient="horz" pos="278">
          <p15:clr>
            <a:srgbClr val="FBAE40"/>
          </p15:clr>
        </p15:guide>
        <p15:guide id="3" pos="7401">
          <p15:clr>
            <a:srgbClr val="FBAE40"/>
          </p15:clr>
        </p15:guide>
        <p15:guide id="4" orient="horz" pos="1162">
          <p15:clr>
            <a:srgbClr val="FBAE40"/>
          </p15:clr>
        </p15:guide>
        <p15:guide id="5" orient="horz" pos="3974">
          <p15:clr>
            <a:srgbClr val="FBAE40"/>
          </p15:clr>
        </p15:guide>
        <p15:guide id="6" pos="2865">
          <p15:clr>
            <a:srgbClr val="FBAE40"/>
          </p15:clr>
        </p15:guide>
        <p15:guide id="7" pos="2593">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ext columns">
    <p:spTree>
      <p:nvGrpSpPr>
        <p:cNvPr id="1" name=""/>
        <p:cNvGrpSpPr/>
        <p:nvPr/>
      </p:nvGrpSpPr>
      <p:grpSpPr>
        <a:xfrm>
          <a:off x="0" y="0"/>
          <a:ext cx="0" cy="0"/>
          <a:chOff x="0" y="0"/>
          <a:chExt cx="0" cy="0"/>
        </a:xfrm>
      </p:grpSpPr>
      <p:sp>
        <p:nvSpPr>
          <p:cNvPr id="11" name="Slide Number Placeholder 10">
            <a:extLst>
              <a:ext uri="{FF2B5EF4-FFF2-40B4-BE49-F238E27FC236}">
                <a16:creationId xmlns:a16="http://schemas.microsoft.com/office/drawing/2014/main" id="{AE913F1D-05F2-C748-9E80-08AB61CBF237}"/>
              </a:ext>
            </a:extLst>
          </p:cNvPr>
          <p:cNvSpPr>
            <a:spLocks noGrp="1"/>
          </p:cNvSpPr>
          <p:nvPr>
            <p:ph type="sldNum" sz="quarter" idx="10"/>
          </p:nvPr>
        </p:nvSpPr>
        <p:spPr/>
        <p:txBody>
          <a:bodyPr/>
          <a:lstStyle/>
          <a:p>
            <a:fld id="{DEA447EE-40F2-0B4B-BA48-2ECC9F2E281D}" type="slidenum">
              <a:rPr lang="cs-CZ" smtClean="0"/>
              <a:pPr/>
              <a:t>‹#›</a:t>
            </a:fld>
            <a:endParaRPr lang="cs-CZ" dirty="0"/>
          </a:p>
        </p:txBody>
      </p:sp>
      <p:sp>
        <p:nvSpPr>
          <p:cNvPr id="7" name="Text Placeholder 19">
            <a:extLst>
              <a:ext uri="{FF2B5EF4-FFF2-40B4-BE49-F238E27FC236}">
                <a16:creationId xmlns:a16="http://schemas.microsoft.com/office/drawing/2014/main" id="{EC3913FF-C077-BA48-859E-5CEE22B1292C}"/>
              </a:ext>
            </a:extLst>
          </p:cNvPr>
          <p:cNvSpPr>
            <a:spLocks noGrp="1"/>
          </p:cNvSpPr>
          <p:nvPr>
            <p:ph type="body" sz="quarter" idx="11" hasCustomPrompt="1"/>
          </p:nvPr>
        </p:nvSpPr>
        <p:spPr>
          <a:xfrm>
            <a:off x="419163" y="405700"/>
            <a:ext cx="9556110" cy="459518"/>
          </a:xfrm>
          <a:prstGeom prst="rect">
            <a:avLst/>
          </a:prstGeom>
        </p:spPr>
        <p:txBody>
          <a:bodyPr lIns="0" tIns="0" rIns="0" bIns="0"/>
          <a:lstStyle>
            <a:lvl1pPr marL="0" indent="0">
              <a:buNone/>
              <a:defRPr sz="3600" cap="all" baseline="0">
                <a:solidFill>
                  <a:srgbClr val="05418A"/>
                </a:solidFill>
                <a:latin typeface="Intro Bold" panose="02000000000000000000" pitchFamily="2" charset="77"/>
              </a:defRPr>
            </a:lvl1pPr>
          </a:lstStyle>
          <a:p>
            <a:pPr lvl="0"/>
            <a:r>
              <a:rPr lang="cs-CZ" dirty="0"/>
              <a:t>HEADLINE</a:t>
            </a:r>
          </a:p>
        </p:txBody>
      </p:sp>
      <p:sp>
        <p:nvSpPr>
          <p:cNvPr id="12" name="Text Placeholder 4">
            <a:extLst>
              <a:ext uri="{FF2B5EF4-FFF2-40B4-BE49-F238E27FC236}">
                <a16:creationId xmlns:a16="http://schemas.microsoft.com/office/drawing/2014/main" id="{7B9B9BF5-71E5-8C47-A1E5-FCB8658664B2}"/>
              </a:ext>
            </a:extLst>
          </p:cNvPr>
          <p:cNvSpPr>
            <a:spLocks noGrp="1"/>
          </p:cNvSpPr>
          <p:nvPr>
            <p:ph type="body" sz="quarter" idx="13"/>
          </p:nvPr>
        </p:nvSpPr>
        <p:spPr>
          <a:xfrm>
            <a:off x="442914" y="4155311"/>
            <a:ext cx="3608226" cy="2153414"/>
          </a:xfrm>
          <a:prstGeom prst="rect">
            <a:avLst/>
          </a:prstGeom>
        </p:spPr>
        <p:txBody>
          <a:bodyPr lIns="0" tIns="0" rIns="0" bIns="0"/>
          <a:lstStyle>
            <a:lvl1pPr marL="0" indent="0">
              <a:lnSpc>
                <a:spcPct val="100000"/>
              </a:lnSpc>
              <a:spcAft>
                <a:spcPts val="1200"/>
              </a:spcAft>
              <a:buClr>
                <a:schemeClr val="tx1"/>
              </a:buClr>
              <a:buFont typeface="Arial" panose="020B0604020202020204" pitchFamily="34" charset="0"/>
              <a:buNone/>
              <a:defRPr sz="1800" b="1" i="0">
                <a:latin typeface="Open Sans" panose="020B0606030504020204" pitchFamily="34" charset="0"/>
                <a:ea typeface="Open Sans" panose="020B0606030504020204" pitchFamily="34" charset="0"/>
                <a:cs typeface="Open Sans" panose="020B0606030504020204" pitchFamily="34" charset="0"/>
              </a:defRPr>
            </a:lvl1pPr>
            <a:lvl2pPr marL="271463" indent="-260350">
              <a:lnSpc>
                <a:spcPct val="100000"/>
              </a:lnSpc>
              <a:spcAft>
                <a:spcPts val="1200"/>
              </a:spcAft>
              <a:buClr>
                <a:schemeClr val="tx1"/>
              </a:buClr>
              <a:buFont typeface="Arial" panose="020B0604020202020204" pitchFamily="34" charset="0"/>
              <a:buChar char="•"/>
              <a:tabLst/>
              <a:defRPr sz="1800" b="0" i="0">
                <a:latin typeface="Open Sans" panose="020B0606030504020204" pitchFamily="34" charset="0"/>
                <a:ea typeface="Open Sans" panose="020B0606030504020204" pitchFamily="34" charset="0"/>
                <a:cs typeface="Open Sans" panose="020B0606030504020204" pitchFamily="34" charset="0"/>
              </a:defRPr>
            </a:lvl2pPr>
            <a:lvl3pPr marL="533400" indent="-261938">
              <a:lnSpc>
                <a:spcPct val="100000"/>
              </a:lnSpc>
              <a:spcAft>
                <a:spcPts val="1200"/>
              </a:spcAft>
              <a:buClr>
                <a:schemeClr val="tx1"/>
              </a:buClr>
              <a:buFont typeface="Arial" panose="020B0604020202020204" pitchFamily="34" charset="0"/>
              <a:buChar char="•"/>
              <a:tabLst/>
              <a:defRPr sz="1800" b="0" i="0">
                <a:latin typeface="Open Sans" panose="020B0606030504020204" pitchFamily="34" charset="0"/>
                <a:ea typeface="Open Sans" panose="020B0606030504020204" pitchFamily="34" charset="0"/>
                <a:cs typeface="Open Sans" panose="020B0606030504020204" pitchFamily="34" charset="0"/>
              </a:defRPr>
            </a:lvl3pPr>
            <a:lvl4pPr marL="806450" indent="-273050">
              <a:lnSpc>
                <a:spcPct val="100000"/>
              </a:lnSpc>
              <a:spcAft>
                <a:spcPts val="1200"/>
              </a:spcAft>
              <a:buClr>
                <a:schemeClr val="tx1"/>
              </a:buClr>
              <a:buFont typeface="Arial" panose="020B0604020202020204" pitchFamily="34" charset="0"/>
              <a:buChar char="•"/>
              <a:tabLst/>
              <a:defRPr sz="1800" b="0" i="0">
                <a:latin typeface="Open Sans" panose="020B0606030504020204" pitchFamily="34" charset="0"/>
                <a:ea typeface="Open Sans" panose="020B0606030504020204" pitchFamily="34" charset="0"/>
                <a:cs typeface="Open Sans" panose="020B0606030504020204" pitchFamily="34" charset="0"/>
              </a:defRPr>
            </a:lvl4pPr>
            <a:lvl5pPr marL="1066800" indent="-260350">
              <a:lnSpc>
                <a:spcPct val="100000"/>
              </a:lnSpc>
              <a:spcAft>
                <a:spcPts val="1200"/>
              </a:spcAft>
              <a:buClr>
                <a:schemeClr val="tx1"/>
              </a:buClr>
              <a:buFont typeface="Arial" panose="020B0604020202020204" pitchFamily="34" charset="0"/>
              <a:buChar char="•"/>
              <a:tabLst/>
              <a:defRPr sz="1800" b="0" i="0">
                <a:latin typeface="Open Sans" panose="020B0606030504020204" pitchFamily="34" charset="0"/>
                <a:ea typeface="Open Sans" panose="020B0606030504020204" pitchFamily="34" charset="0"/>
                <a:cs typeface="Open Sans" panose="020B0606030504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cs-CZ" dirty="0"/>
          </a:p>
        </p:txBody>
      </p:sp>
      <p:sp>
        <p:nvSpPr>
          <p:cNvPr id="14" name="Text Placeholder 4">
            <a:extLst>
              <a:ext uri="{FF2B5EF4-FFF2-40B4-BE49-F238E27FC236}">
                <a16:creationId xmlns:a16="http://schemas.microsoft.com/office/drawing/2014/main" id="{C19527E3-A159-774B-9509-7F4ABC79F719}"/>
              </a:ext>
            </a:extLst>
          </p:cNvPr>
          <p:cNvSpPr>
            <a:spLocks noGrp="1"/>
          </p:cNvSpPr>
          <p:nvPr>
            <p:ph type="body" sz="quarter" idx="14"/>
          </p:nvPr>
        </p:nvSpPr>
        <p:spPr>
          <a:xfrm>
            <a:off x="4291887" y="4155311"/>
            <a:ext cx="3608226" cy="2153414"/>
          </a:xfrm>
          <a:prstGeom prst="rect">
            <a:avLst/>
          </a:prstGeom>
        </p:spPr>
        <p:txBody>
          <a:bodyPr lIns="0" tIns="0" rIns="0" bIns="0"/>
          <a:lstStyle>
            <a:lvl1pPr marL="0" indent="0">
              <a:lnSpc>
                <a:spcPct val="100000"/>
              </a:lnSpc>
              <a:spcAft>
                <a:spcPts val="1200"/>
              </a:spcAft>
              <a:buClr>
                <a:schemeClr val="tx1"/>
              </a:buClr>
              <a:buFont typeface="Arial" panose="020B0604020202020204" pitchFamily="34" charset="0"/>
              <a:buNone/>
              <a:defRPr sz="1800" b="1" i="0">
                <a:latin typeface="Open Sans" panose="020B0606030504020204" pitchFamily="34" charset="0"/>
                <a:ea typeface="Open Sans" panose="020B0606030504020204" pitchFamily="34" charset="0"/>
                <a:cs typeface="Open Sans" panose="020B0606030504020204" pitchFamily="34" charset="0"/>
              </a:defRPr>
            </a:lvl1pPr>
            <a:lvl2pPr marL="271463" indent="-260350">
              <a:lnSpc>
                <a:spcPct val="100000"/>
              </a:lnSpc>
              <a:spcAft>
                <a:spcPts val="1200"/>
              </a:spcAft>
              <a:buClr>
                <a:schemeClr val="tx1"/>
              </a:buClr>
              <a:buFont typeface="Arial" panose="020B0604020202020204" pitchFamily="34" charset="0"/>
              <a:buChar char="•"/>
              <a:tabLst/>
              <a:defRPr sz="1800" b="0" i="0">
                <a:latin typeface="Open Sans" panose="020B0606030504020204" pitchFamily="34" charset="0"/>
                <a:ea typeface="Open Sans" panose="020B0606030504020204" pitchFamily="34" charset="0"/>
                <a:cs typeface="Open Sans" panose="020B0606030504020204" pitchFamily="34" charset="0"/>
              </a:defRPr>
            </a:lvl2pPr>
            <a:lvl3pPr marL="533400" indent="-261938">
              <a:lnSpc>
                <a:spcPct val="100000"/>
              </a:lnSpc>
              <a:spcAft>
                <a:spcPts val="1200"/>
              </a:spcAft>
              <a:buClr>
                <a:schemeClr val="tx1"/>
              </a:buClr>
              <a:buFont typeface="Arial" panose="020B0604020202020204" pitchFamily="34" charset="0"/>
              <a:buChar char="•"/>
              <a:tabLst/>
              <a:defRPr sz="1800" b="0" i="0">
                <a:latin typeface="Open Sans" panose="020B0606030504020204" pitchFamily="34" charset="0"/>
                <a:ea typeface="Open Sans" panose="020B0606030504020204" pitchFamily="34" charset="0"/>
                <a:cs typeface="Open Sans" panose="020B0606030504020204" pitchFamily="34" charset="0"/>
              </a:defRPr>
            </a:lvl3pPr>
            <a:lvl4pPr marL="806450" indent="-273050">
              <a:lnSpc>
                <a:spcPct val="100000"/>
              </a:lnSpc>
              <a:spcAft>
                <a:spcPts val="1200"/>
              </a:spcAft>
              <a:buClr>
                <a:schemeClr val="tx1"/>
              </a:buClr>
              <a:buFont typeface="Arial" panose="020B0604020202020204" pitchFamily="34" charset="0"/>
              <a:buChar char="•"/>
              <a:tabLst/>
              <a:defRPr sz="1800" b="0" i="0">
                <a:latin typeface="Open Sans" panose="020B0606030504020204" pitchFamily="34" charset="0"/>
                <a:ea typeface="Open Sans" panose="020B0606030504020204" pitchFamily="34" charset="0"/>
                <a:cs typeface="Open Sans" panose="020B0606030504020204" pitchFamily="34" charset="0"/>
              </a:defRPr>
            </a:lvl4pPr>
            <a:lvl5pPr marL="1066800" indent="-260350">
              <a:lnSpc>
                <a:spcPct val="100000"/>
              </a:lnSpc>
              <a:spcAft>
                <a:spcPts val="1200"/>
              </a:spcAft>
              <a:buClr>
                <a:schemeClr val="tx1"/>
              </a:buClr>
              <a:buFont typeface="Arial" panose="020B0604020202020204" pitchFamily="34" charset="0"/>
              <a:buChar char="•"/>
              <a:tabLst/>
              <a:defRPr sz="1800" b="0" i="0">
                <a:latin typeface="Open Sans" panose="020B0606030504020204" pitchFamily="34" charset="0"/>
                <a:ea typeface="Open Sans" panose="020B0606030504020204" pitchFamily="34" charset="0"/>
                <a:cs typeface="Open Sans" panose="020B0606030504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cs-CZ" dirty="0"/>
          </a:p>
        </p:txBody>
      </p:sp>
      <p:sp>
        <p:nvSpPr>
          <p:cNvPr id="15" name="Text Placeholder 4">
            <a:extLst>
              <a:ext uri="{FF2B5EF4-FFF2-40B4-BE49-F238E27FC236}">
                <a16:creationId xmlns:a16="http://schemas.microsoft.com/office/drawing/2014/main" id="{366B7591-B07B-7D44-AA8D-517A7B196F2A}"/>
              </a:ext>
            </a:extLst>
          </p:cNvPr>
          <p:cNvSpPr>
            <a:spLocks noGrp="1"/>
          </p:cNvSpPr>
          <p:nvPr>
            <p:ph type="body" sz="quarter" idx="15"/>
          </p:nvPr>
        </p:nvSpPr>
        <p:spPr>
          <a:xfrm>
            <a:off x="8140862" y="4155311"/>
            <a:ext cx="3608226" cy="2153414"/>
          </a:xfrm>
          <a:prstGeom prst="rect">
            <a:avLst/>
          </a:prstGeom>
        </p:spPr>
        <p:txBody>
          <a:bodyPr lIns="0" tIns="0" rIns="0" bIns="0"/>
          <a:lstStyle>
            <a:lvl1pPr marL="0" indent="0">
              <a:lnSpc>
                <a:spcPct val="100000"/>
              </a:lnSpc>
              <a:spcAft>
                <a:spcPts val="1200"/>
              </a:spcAft>
              <a:buClr>
                <a:schemeClr val="tx1"/>
              </a:buClr>
              <a:buFont typeface="Arial" panose="020B0604020202020204" pitchFamily="34" charset="0"/>
              <a:buNone/>
              <a:defRPr sz="1800" b="1" i="0">
                <a:latin typeface="Open Sans" panose="020B0606030504020204" pitchFamily="34" charset="0"/>
                <a:ea typeface="Open Sans" panose="020B0606030504020204" pitchFamily="34" charset="0"/>
                <a:cs typeface="Open Sans" panose="020B0606030504020204" pitchFamily="34" charset="0"/>
              </a:defRPr>
            </a:lvl1pPr>
            <a:lvl2pPr marL="271463" indent="-260350">
              <a:lnSpc>
                <a:spcPct val="100000"/>
              </a:lnSpc>
              <a:spcAft>
                <a:spcPts val="1200"/>
              </a:spcAft>
              <a:buClr>
                <a:schemeClr val="tx1"/>
              </a:buClr>
              <a:buFont typeface="Arial" panose="020B0604020202020204" pitchFamily="34" charset="0"/>
              <a:buChar char="•"/>
              <a:tabLst/>
              <a:defRPr sz="1800" b="0" i="0">
                <a:latin typeface="Open Sans" panose="020B0606030504020204" pitchFamily="34" charset="0"/>
                <a:ea typeface="Open Sans" panose="020B0606030504020204" pitchFamily="34" charset="0"/>
                <a:cs typeface="Open Sans" panose="020B0606030504020204" pitchFamily="34" charset="0"/>
              </a:defRPr>
            </a:lvl2pPr>
            <a:lvl3pPr marL="533400" indent="-261938">
              <a:lnSpc>
                <a:spcPct val="100000"/>
              </a:lnSpc>
              <a:spcAft>
                <a:spcPts val="1200"/>
              </a:spcAft>
              <a:buClr>
                <a:schemeClr val="tx1"/>
              </a:buClr>
              <a:buFont typeface="Arial" panose="020B0604020202020204" pitchFamily="34" charset="0"/>
              <a:buChar char="•"/>
              <a:tabLst/>
              <a:defRPr sz="1800" b="0" i="0">
                <a:latin typeface="Open Sans" panose="020B0606030504020204" pitchFamily="34" charset="0"/>
                <a:ea typeface="Open Sans" panose="020B0606030504020204" pitchFamily="34" charset="0"/>
                <a:cs typeface="Open Sans" panose="020B0606030504020204" pitchFamily="34" charset="0"/>
              </a:defRPr>
            </a:lvl3pPr>
            <a:lvl4pPr marL="806450" indent="-273050">
              <a:lnSpc>
                <a:spcPct val="100000"/>
              </a:lnSpc>
              <a:spcAft>
                <a:spcPts val="1200"/>
              </a:spcAft>
              <a:buClr>
                <a:schemeClr val="tx1"/>
              </a:buClr>
              <a:buFont typeface="Arial" panose="020B0604020202020204" pitchFamily="34" charset="0"/>
              <a:buChar char="•"/>
              <a:tabLst/>
              <a:defRPr sz="1800" b="0" i="0">
                <a:latin typeface="Open Sans" panose="020B0606030504020204" pitchFamily="34" charset="0"/>
                <a:ea typeface="Open Sans" panose="020B0606030504020204" pitchFamily="34" charset="0"/>
                <a:cs typeface="Open Sans" panose="020B0606030504020204" pitchFamily="34" charset="0"/>
              </a:defRPr>
            </a:lvl4pPr>
            <a:lvl5pPr marL="1066800" indent="-260350">
              <a:lnSpc>
                <a:spcPct val="100000"/>
              </a:lnSpc>
              <a:spcAft>
                <a:spcPts val="1200"/>
              </a:spcAft>
              <a:buClr>
                <a:schemeClr val="tx1"/>
              </a:buClr>
              <a:buFont typeface="Arial" panose="020B0604020202020204" pitchFamily="34" charset="0"/>
              <a:buChar char="•"/>
              <a:tabLst/>
              <a:defRPr sz="1800" b="0" i="0">
                <a:latin typeface="Open Sans" panose="020B0606030504020204" pitchFamily="34" charset="0"/>
                <a:ea typeface="Open Sans" panose="020B0606030504020204" pitchFamily="34" charset="0"/>
                <a:cs typeface="Open Sans" panose="020B0606030504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cs-CZ" dirty="0"/>
          </a:p>
        </p:txBody>
      </p:sp>
      <p:sp>
        <p:nvSpPr>
          <p:cNvPr id="16" name="Text Placeholder 21">
            <a:extLst>
              <a:ext uri="{FF2B5EF4-FFF2-40B4-BE49-F238E27FC236}">
                <a16:creationId xmlns:a16="http://schemas.microsoft.com/office/drawing/2014/main" id="{8E5A61F4-7513-FA42-A5A6-D72979D4E38F}"/>
              </a:ext>
            </a:extLst>
          </p:cNvPr>
          <p:cNvSpPr>
            <a:spLocks noGrp="1"/>
          </p:cNvSpPr>
          <p:nvPr>
            <p:ph type="body" sz="quarter" idx="16" hasCustomPrompt="1"/>
          </p:nvPr>
        </p:nvSpPr>
        <p:spPr>
          <a:xfrm>
            <a:off x="449399" y="1844675"/>
            <a:ext cx="3601741" cy="389769"/>
          </a:xfrm>
          <a:prstGeom prst="rect">
            <a:avLst/>
          </a:prstGeom>
        </p:spPr>
        <p:txBody>
          <a:bodyPr lIns="0" tIns="0" rIns="0" bIns="0"/>
          <a:lstStyle>
            <a:lvl1pPr marL="0" indent="0">
              <a:buNone/>
              <a:defRPr sz="1800" cap="all" baseline="0">
                <a:solidFill>
                  <a:srgbClr val="192851"/>
                </a:solidFill>
                <a:latin typeface="Intro Bold" panose="02000000000000000000" pitchFamily="2" charset="77"/>
              </a:defRPr>
            </a:lvl1pPr>
          </a:lstStyle>
          <a:p>
            <a:pPr lvl="0"/>
            <a:r>
              <a:rPr lang="en-US" dirty="0"/>
              <a:t>SUBHEADLINE</a:t>
            </a:r>
            <a:endParaRPr lang="cs-CZ" dirty="0"/>
          </a:p>
        </p:txBody>
      </p:sp>
      <p:sp>
        <p:nvSpPr>
          <p:cNvPr id="17" name="Text Placeholder 21">
            <a:extLst>
              <a:ext uri="{FF2B5EF4-FFF2-40B4-BE49-F238E27FC236}">
                <a16:creationId xmlns:a16="http://schemas.microsoft.com/office/drawing/2014/main" id="{B3DC96FF-3C26-8447-A46E-9D3F10F6266C}"/>
              </a:ext>
            </a:extLst>
          </p:cNvPr>
          <p:cNvSpPr>
            <a:spLocks noGrp="1"/>
          </p:cNvSpPr>
          <p:nvPr>
            <p:ph type="body" sz="quarter" idx="17" hasCustomPrompt="1"/>
          </p:nvPr>
        </p:nvSpPr>
        <p:spPr>
          <a:xfrm>
            <a:off x="4291887" y="1844675"/>
            <a:ext cx="3601741" cy="389769"/>
          </a:xfrm>
          <a:prstGeom prst="rect">
            <a:avLst/>
          </a:prstGeom>
        </p:spPr>
        <p:txBody>
          <a:bodyPr lIns="0" tIns="0" rIns="0" bIns="0"/>
          <a:lstStyle>
            <a:lvl1pPr marL="0" indent="0">
              <a:buNone/>
              <a:defRPr sz="1800" cap="all" baseline="0">
                <a:solidFill>
                  <a:srgbClr val="192851"/>
                </a:solidFill>
                <a:latin typeface="Intro Bold" panose="02000000000000000000" pitchFamily="2" charset="77"/>
              </a:defRPr>
            </a:lvl1pPr>
          </a:lstStyle>
          <a:p>
            <a:pPr lvl="0"/>
            <a:r>
              <a:rPr lang="en-US" dirty="0"/>
              <a:t>SUBHEADLINE</a:t>
            </a:r>
            <a:endParaRPr lang="cs-CZ" dirty="0"/>
          </a:p>
        </p:txBody>
      </p:sp>
      <p:sp>
        <p:nvSpPr>
          <p:cNvPr id="18" name="Text Placeholder 21">
            <a:extLst>
              <a:ext uri="{FF2B5EF4-FFF2-40B4-BE49-F238E27FC236}">
                <a16:creationId xmlns:a16="http://schemas.microsoft.com/office/drawing/2014/main" id="{BCA6FE7C-81F1-394F-BD9A-2C0F4C38C926}"/>
              </a:ext>
            </a:extLst>
          </p:cNvPr>
          <p:cNvSpPr>
            <a:spLocks noGrp="1"/>
          </p:cNvSpPr>
          <p:nvPr>
            <p:ph type="body" sz="quarter" idx="18" hasCustomPrompt="1"/>
          </p:nvPr>
        </p:nvSpPr>
        <p:spPr>
          <a:xfrm>
            <a:off x="8134259" y="1844675"/>
            <a:ext cx="3601741" cy="389769"/>
          </a:xfrm>
          <a:prstGeom prst="rect">
            <a:avLst/>
          </a:prstGeom>
        </p:spPr>
        <p:txBody>
          <a:bodyPr lIns="0" tIns="0" rIns="0" bIns="0"/>
          <a:lstStyle>
            <a:lvl1pPr marL="0" indent="0">
              <a:buNone/>
              <a:defRPr sz="1800" cap="all" baseline="0">
                <a:solidFill>
                  <a:srgbClr val="192851"/>
                </a:solidFill>
                <a:latin typeface="Intro Bold" panose="02000000000000000000" pitchFamily="2" charset="77"/>
              </a:defRPr>
            </a:lvl1pPr>
          </a:lstStyle>
          <a:p>
            <a:pPr lvl="0"/>
            <a:r>
              <a:rPr lang="en-US" dirty="0"/>
              <a:t>SUBHEADLINE</a:t>
            </a:r>
            <a:endParaRPr lang="cs-CZ" dirty="0"/>
          </a:p>
        </p:txBody>
      </p:sp>
      <p:pic>
        <p:nvPicPr>
          <p:cNvPr id="19" name="Picture 18">
            <a:extLst>
              <a:ext uri="{FF2B5EF4-FFF2-40B4-BE49-F238E27FC236}">
                <a16:creationId xmlns:a16="http://schemas.microsoft.com/office/drawing/2014/main" id="{CBE603DA-1B68-F44C-9ED1-64C7C8B23BCC}"/>
              </a:ext>
            </a:extLst>
          </p:cNvPr>
          <p:cNvPicPr>
            <a:picLocks noChangeAspect="1"/>
          </p:cNvPicPr>
          <p:nvPr userDrawn="1"/>
        </p:nvPicPr>
        <p:blipFill>
          <a:blip r:embed="rId2"/>
          <a:srcRect/>
          <a:stretch/>
        </p:blipFill>
        <p:spPr>
          <a:xfrm>
            <a:off x="10434636" y="451484"/>
            <a:ext cx="1306760" cy="946890"/>
          </a:xfrm>
          <a:prstGeom prst="rect">
            <a:avLst/>
          </a:prstGeom>
        </p:spPr>
      </p:pic>
    </p:spTree>
    <p:extLst>
      <p:ext uri="{BB962C8B-B14F-4D97-AF65-F5344CB8AC3E}">
        <p14:creationId xmlns:p14="http://schemas.microsoft.com/office/powerpoint/2010/main" val="2112919342"/>
      </p:ext>
    </p:extLst>
  </p:cSld>
  <p:clrMapOvr>
    <a:masterClrMapping/>
  </p:clrMapOvr>
  <p:extLst>
    <p:ext uri="{DCECCB84-F9BA-43D5-87BE-67443E8EF086}">
      <p15:sldGuideLst xmlns:p15="http://schemas.microsoft.com/office/powerpoint/2012/main">
        <p15:guide id="1" pos="279">
          <p15:clr>
            <a:srgbClr val="FBAE40"/>
          </p15:clr>
        </p15:guide>
        <p15:guide id="2" orient="horz" pos="278">
          <p15:clr>
            <a:srgbClr val="FBAE40"/>
          </p15:clr>
        </p15:guide>
        <p15:guide id="3" pos="7401">
          <p15:clr>
            <a:srgbClr val="FBAE40"/>
          </p15:clr>
        </p15:guide>
        <p15:guide id="4" orient="horz" pos="1162">
          <p15:clr>
            <a:srgbClr val="FBAE40"/>
          </p15:clr>
        </p15:guide>
        <p15:guide id="5" orient="horz" pos="3974">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hart">
    <p:spTree>
      <p:nvGrpSpPr>
        <p:cNvPr id="1" name=""/>
        <p:cNvGrpSpPr/>
        <p:nvPr/>
      </p:nvGrpSpPr>
      <p:grpSpPr>
        <a:xfrm>
          <a:off x="0" y="0"/>
          <a:ext cx="0" cy="0"/>
          <a:chOff x="0" y="0"/>
          <a:chExt cx="0" cy="0"/>
        </a:xfrm>
      </p:grpSpPr>
      <p:sp>
        <p:nvSpPr>
          <p:cNvPr id="11" name="Slide Number Placeholder 10">
            <a:extLst>
              <a:ext uri="{FF2B5EF4-FFF2-40B4-BE49-F238E27FC236}">
                <a16:creationId xmlns:a16="http://schemas.microsoft.com/office/drawing/2014/main" id="{AE913F1D-05F2-C748-9E80-08AB61CBF237}"/>
              </a:ext>
            </a:extLst>
          </p:cNvPr>
          <p:cNvSpPr>
            <a:spLocks noGrp="1"/>
          </p:cNvSpPr>
          <p:nvPr>
            <p:ph type="sldNum" sz="quarter" idx="10"/>
          </p:nvPr>
        </p:nvSpPr>
        <p:spPr/>
        <p:txBody>
          <a:bodyPr/>
          <a:lstStyle/>
          <a:p>
            <a:fld id="{DEA447EE-40F2-0B4B-BA48-2ECC9F2E281D}" type="slidenum">
              <a:rPr lang="cs-CZ" smtClean="0"/>
              <a:pPr/>
              <a:t>‹#›</a:t>
            </a:fld>
            <a:endParaRPr lang="cs-CZ" dirty="0"/>
          </a:p>
        </p:txBody>
      </p:sp>
      <p:sp>
        <p:nvSpPr>
          <p:cNvPr id="14" name="Chart Placeholder 13">
            <a:extLst>
              <a:ext uri="{FF2B5EF4-FFF2-40B4-BE49-F238E27FC236}">
                <a16:creationId xmlns:a16="http://schemas.microsoft.com/office/drawing/2014/main" id="{F15FB304-E072-8740-841E-0F20E37136D3}"/>
              </a:ext>
            </a:extLst>
          </p:cNvPr>
          <p:cNvSpPr>
            <a:spLocks noGrp="1"/>
          </p:cNvSpPr>
          <p:nvPr>
            <p:ph type="chart" sz="quarter" idx="14"/>
          </p:nvPr>
        </p:nvSpPr>
        <p:spPr>
          <a:xfrm>
            <a:off x="442913" y="1412875"/>
            <a:ext cx="9540875" cy="4908550"/>
          </a:xfrm>
          <a:prstGeom prst="roundRect">
            <a:avLst>
              <a:gd name="adj" fmla="val 4047"/>
            </a:avLst>
          </a:prstGeom>
          <a:solidFill>
            <a:schemeClr val="accent1">
              <a:alpha val="21000"/>
            </a:schemeClr>
          </a:solidFill>
          <a:effectLst>
            <a:outerShdw blurRad="50800" dist="50800" dir="5400000" algn="ctr" rotWithShape="0">
              <a:srgbClr val="000000">
                <a:alpha val="0"/>
              </a:srgbClr>
            </a:outerShdw>
            <a:reflection endPos="0" dir="5400000" sy="-100000" algn="bl" rotWithShape="0"/>
          </a:effectLst>
          <a:scene3d>
            <a:camera prst="orthographicFront"/>
            <a:lightRig rig="threePt" dir="t"/>
          </a:scene3d>
          <a:sp3d>
            <a:bevelT w="114300" prst="artDeco"/>
            <a:bevelB w="114300" prst="hardEdge"/>
          </a:sp3d>
        </p:spPr>
        <p:txBody>
          <a:bodyPr lIns="180000" tIns="180000" rIns="180000" bIns="180000"/>
          <a:lstStyle>
            <a:lvl1pPr marL="0" indent="0">
              <a:buNone/>
              <a:defRPr sz="1400" b="1" i="0">
                <a:latin typeface="Open Sans" panose="020B0606030504020204" pitchFamily="34" charset="0"/>
                <a:ea typeface="Open Sans" panose="020B0606030504020204" pitchFamily="34" charset="0"/>
                <a:cs typeface="Open Sans" panose="020B0606030504020204" pitchFamily="34" charset="0"/>
              </a:defRPr>
            </a:lvl1pPr>
          </a:lstStyle>
          <a:p>
            <a:endParaRPr lang="cs-CZ" dirty="0"/>
          </a:p>
        </p:txBody>
      </p:sp>
      <p:sp>
        <p:nvSpPr>
          <p:cNvPr id="9" name="Text Placeholder 19">
            <a:extLst>
              <a:ext uri="{FF2B5EF4-FFF2-40B4-BE49-F238E27FC236}">
                <a16:creationId xmlns:a16="http://schemas.microsoft.com/office/drawing/2014/main" id="{968B79BC-411D-8149-BFF2-71CF557C3DEC}"/>
              </a:ext>
            </a:extLst>
          </p:cNvPr>
          <p:cNvSpPr>
            <a:spLocks noGrp="1"/>
          </p:cNvSpPr>
          <p:nvPr>
            <p:ph type="body" sz="quarter" idx="11" hasCustomPrompt="1"/>
          </p:nvPr>
        </p:nvSpPr>
        <p:spPr>
          <a:xfrm>
            <a:off x="419163" y="405700"/>
            <a:ext cx="9556110" cy="459518"/>
          </a:xfrm>
          <a:prstGeom prst="rect">
            <a:avLst/>
          </a:prstGeom>
        </p:spPr>
        <p:txBody>
          <a:bodyPr lIns="0" tIns="0" rIns="0" bIns="0"/>
          <a:lstStyle>
            <a:lvl1pPr marL="0" indent="0">
              <a:buNone/>
              <a:defRPr sz="3600" cap="all" baseline="0">
                <a:solidFill>
                  <a:srgbClr val="05418A"/>
                </a:solidFill>
                <a:latin typeface="Intro Bold" panose="02000000000000000000" pitchFamily="2" charset="77"/>
              </a:defRPr>
            </a:lvl1pPr>
          </a:lstStyle>
          <a:p>
            <a:pPr lvl="0"/>
            <a:r>
              <a:rPr lang="cs-CZ" dirty="0"/>
              <a:t>HEADLINE</a:t>
            </a:r>
          </a:p>
        </p:txBody>
      </p:sp>
      <p:sp>
        <p:nvSpPr>
          <p:cNvPr id="12" name="Text Placeholder 21">
            <a:extLst>
              <a:ext uri="{FF2B5EF4-FFF2-40B4-BE49-F238E27FC236}">
                <a16:creationId xmlns:a16="http://schemas.microsoft.com/office/drawing/2014/main" id="{BD097ED4-3564-774C-99BF-55CAAB7B7589}"/>
              </a:ext>
            </a:extLst>
          </p:cNvPr>
          <p:cNvSpPr>
            <a:spLocks noGrp="1"/>
          </p:cNvSpPr>
          <p:nvPr>
            <p:ph type="body" sz="quarter" idx="12" hasCustomPrompt="1"/>
          </p:nvPr>
        </p:nvSpPr>
        <p:spPr>
          <a:xfrm>
            <a:off x="449399" y="912479"/>
            <a:ext cx="9525873" cy="389769"/>
          </a:xfrm>
          <a:prstGeom prst="rect">
            <a:avLst/>
          </a:prstGeom>
        </p:spPr>
        <p:txBody>
          <a:bodyPr lIns="0" tIns="0" rIns="0" bIns="0"/>
          <a:lstStyle>
            <a:lvl1pPr marL="0" indent="0">
              <a:buNone/>
              <a:defRPr sz="1800" cap="all" baseline="0">
                <a:solidFill>
                  <a:srgbClr val="192851"/>
                </a:solidFill>
                <a:latin typeface="Intro Bold" panose="02000000000000000000" pitchFamily="2" charset="77"/>
              </a:defRPr>
            </a:lvl1pPr>
          </a:lstStyle>
          <a:p>
            <a:pPr lvl="0"/>
            <a:r>
              <a:rPr lang="en-US" dirty="0"/>
              <a:t>SUBHEADLINE</a:t>
            </a:r>
            <a:endParaRPr lang="cs-CZ" dirty="0"/>
          </a:p>
        </p:txBody>
      </p:sp>
    </p:spTree>
    <p:extLst>
      <p:ext uri="{BB962C8B-B14F-4D97-AF65-F5344CB8AC3E}">
        <p14:creationId xmlns:p14="http://schemas.microsoft.com/office/powerpoint/2010/main" val="3499131377"/>
      </p:ext>
    </p:extLst>
  </p:cSld>
  <p:clrMapOvr>
    <a:masterClrMapping/>
  </p:clrMapOvr>
  <p:extLst>
    <p:ext uri="{DCECCB84-F9BA-43D5-87BE-67443E8EF086}">
      <p15:sldGuideLst xmlns:p15="http://schemas.microsoft.com/office/powerpoint/2012/main">
        <p15:guide id="1" pos="279">
          <p15:clr>
            <a:srgbClr val="FBAE40"/>
          </p15:clr>
        </p15:guide>
        <p15:guide id="2" orient="horz" pos="278">
          <p15:clr>
            <a:srgbClr val="FBAE40"/>
          </p15:clr>
        </p15:guide>
        <p15:guide id="3" pos="7401">
          <p15:clr>
            <a:srgbClr val="FBAE40"/>
          </p15:clr>
        </p15:guide>
        <p15:guide id="4" orient="horz" pos="890" userDrawn="1">
          <p15:clr>
            <a:srgbClr val="FBAE40"/>
          </p15:clr>
        </p15:guide>
        <p15:guide id="5" orient="horz" pos="3974">
          <p15:clr>
            <a:srgbClr val="FBAE40"/>
          </p15:clr>
        </p15:guide>
        <p15:guide id="6" orient="horz" pos="1412">
          <p15:clr>
            <a:srgbClr val="FBAE40"/>
          </p15:clr>
        </p15:guide>
        <p15:guide id="7" pos="6289"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page positiv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8" name="Slide Number Placeholder 5">
            <a:extLst>
              <a:ext uri="{FF2B5EF4-FFF2-40B4-BE49-F238E27FC236}">
                <a16:creationId xmlns:a16="http://schemas.microsoft.com/office/drawing/2014/main" id="{89A0235A-63CC-DE47-9406-B3DDAEAA5E66}"/>
              </a:ext>
            </a:extLst>
          </p:cNvPr>
          <p:cNvSpPr>
            <a:spLocks noGrp="1"/>
          </p:cNvSpPr>
          <p:nvPr>
            <p:ph type="sldNum" sz="quarter" idx="4"/>
          </p:nvPr>
        </p:nvSpPr>
        <p:spPr>
          <a:xfrm>
            <a:off x="8610599" y="6591885"/>
            <a:ext cx="3125401" cy="266115"/>
          </a:xfrm>
          <a:prstGeom prst="rect">
            <a:avLst/>
          </a:prstGeom>
        </p:spPr>
        <p:txBody>
          <a:bodyPr/>
          <a:lstStyle>
            <a:lvl1pPr algn="r">
              <a:defRPr sz="1000">
                <a:solidFill>
                  <a:srgbClr val="05418A"/>
                </a:solidFill>
                <a:latin typeface="Intro Bold" panose="02000000000000000000" pitchFamily="2" charset="77"/>
              </a:defRPr>
            </a:lvl1pPr>
          </a:lstStyle>
          <a:p>
            <a:fld id="{DEA447EE-40F2-0B4B-BA48-2ECC9F2E281D}" type="slidenum">
              <a:rPr lang="cs-CZ" smtClean="0"/>
              <a:pPr/>
              <a:t>‹#›</a:t>
            </a:fld>
            <a:endParaRPr lang="cs-CZ" dirty="0"/>
          </a:p>
        </p:txBody>
      </p:sp>
      <p:pic>
        <p:nvPicPr>
          <p:cNvPr id="12" name="Picture 11">
            <a:extLst>
              <a:ext uri="{FF2B5EF4-FFF2-40B4-BE49-F238E27FC236}">
                <a16:creationId xmlns:a16="http://schemas.microsoft.com/office/drawing/2014/main" id="{AFA6E3F2-F3D0-7B4C-94B5-22574F2D5FD6}"/>
              </a:ext>
            </a:extLst>
          </p:cNvPr>
          <p:cNvPicPr>
            <a:picLocks noChangeAspect="1"/>
          </p:cNvPicPr>
          <p:nvPr userDrawn="1"/>
        </p:nvPicPr>
        <p:blipFill>
          <a:blip r:embed="rId3"/>
          <a:srcRect/>
          <a:stretch/>
        </p:blipFill>
        <p:spPr>
          <a:xfrm>
            <a:off x="10434636" y="451484"/>
            <a:ext cx="1306760" cy="946890"/>
          </a:xfrm>
          <a:prstGeom prst="rect">
            <a:avLst/>
          </a:prstGeom>
        </p:spPr>
      </p:pic>
      <p:sp>
        <p:nvSpPr>
          <p:cNvPr id="13" name="Rechtwinkliges Dreieck 38">
            <a:extLst>
              <a:ext uri="{FF2B5EF4-FFF2-40B4-BE49-F238E27FC236}">
                <a16:creationId xmlns:a16="http://schemas.microsoft.com/office/drawing/2014/main" id="{8E6CFD2A-A183-0A4F-8016-4A9CF345D8A2}"/>
              </a:ext>
            </a:extLst>
          </p:cNvPr>
          <p:cNvSpPr/>
          <p:nvPr userDrawn="1"/>
        </p:nvSpPr>
        <p:spPr>
          <a:xfrm>
            <a:off x="4761" y="5400040"/>
            <a:ext cx="230982" cy="606136"/>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4" name="Rechtwinkliges Dreieck 39">
            <a:extLst>
              <a:ext uri="{FF2B5EF4-FFF2-40B4-BE49-F238E27FC236}">
                <a16:creationId xmlns:a16="http://schemas.microsoft.com/office/drawing/2014/main" id="{6BF5C0CB-8A61-C64F-92A8-2A3121FCD6F5}"/>
              </a:ext>
            </a:extLst>
          </p:cNvPr>
          <p:cNvSpPr/>
          <p:nvPr userDrawn="1"/>
        </p:nvSpPr>
        <p:spPr>
          <a:xfrm>
            <a:off x="4761" y="4591219"/>
            <a:ext cx="230982" cy="606136"/>
          </a:xfrm>
          <a:prstGeom prst="r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5" name="Rechtwinkliges Dreieck 29">
            <a:extLst>
              <a:ext uri="{FF2B5EF4-FFF2-40B4-BE49-F238E27FC236}">
                <a16:creationId xmlns:a16="http://schemas.microsoft.com/office/drawing/2014/main" id="{82BD23A2-3D6A-FD4E-8FF2-8AA20B4BA02C}"/>
              </a:ext>
            </a:extLst>
          </p:cNvPr>
          <p:cNvSpPr/>
          <p:nvPr userDrawn="1"/>
        </p:nvSpPr>
        <p:spPr>
          <a:xfrm>
            <a:off x="4761" y="3772239"/>
            <a:ext cx="230982" cy="606136"/>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6" name="Textplatzhalter 5">
            <a:extLst>
              <a:ext uri="{FF2B5EF4-FFF2-40B4-BE49-F238E27FC236}">
                <a16:creationId xmlns:a16="http://schemas.microsoft.com/office/drawing/2014/main" id="{CC1B5F6D-C4F5-C143-88DC-66D0FE6C71E4}"/>
              </a:ext>
            </a:extLst>
          </p:cNvPr>
          <p:cNvSpPr>
            <a:spLocks noGrp="1"/>
          </p:cNvSpPr>
          <p:nvPr>
            <p:ph type="body" sz="quarter" idx="14" hasCustomPrompt="1"/>
          </p:nvPr>
        </p:nvSpPr>
        <p:spPr>
          <a:xfrm flipH="1">
            <a:off x="0" y="3772239"/>
            <a:ext cx="3464560" cy="606136"/>
          </a:xfrm>
          <a:prstGeom prst="parallelogram">
            <a:avLst>
              <a:gd name="adj" fmla="val 30844"/>
            </a:avLst>
          </a:prstGeom>
          <a:gradFill>
            <a:gsLst>
              <a:gs pos="37000">
                <a:srgbClr val="0090D7"/>
              </a:gs>
              <a:gs pos="3000">
                <a:schemeClr val="accent2"/>
              </a:gs>
              <a:gs pos="100000">
                <a:schemeClr val="accent1"/>
              </a:gs>
            </a:gsLst>
            <a:lin ang="10800000" scaled="0"/>
          </a:gradFill>
          <a:ln w="3175">
            <a:noFill/>
          </a:ln>
        </p:spPr>
        <p:txBody>
          <a:bodyPr wrap="square" lIns="108000" tIns="64800" bIns="46800" anchor="t">
            <a:noAutofit/>
          </a:bodyPr>
          <a:lstStyle>
            <a:lvl1pPr marL="0" indent="0" algn="l">
              <a:lnSpc>
                <a:spcPct val="100000"/>
              </a:lnSpc>
              <a:defRPr sz="100" cap="all" spc="10" baseline="0">
                <a:noFill/>
                <a:latin typeface="+mn-lt"/>
              </a:defRPr>
            </a:lvl1pPr>
          </a:lstStyle>
          <a:p>
            <a:pPr lvl="0"/>
            <a:r>
              <a:rPr lang="en-US" noProof="0" dirty="0"/>
              <a:t>x</a:t>
            </a:r>
          </a:p>
        </p:txBody>
      </p:sp>
      <p:sp>
        <p:nvSpPr>
          <p:cNvPr id="17" name="Textplatzhalter 5">
            <a:extLst>
              <a:ext uri="{FF2B5EF4-FFF2-40B4-BE49-F238E27FC236}">
                <a16:creationId xmlns:a16="http://schemas.microsoft.com/office/drawing/2014/main" id="{48BBCFCE-151D-504A-8125-50E153F819EF}"/>
              </a:ext>
            </a:extLst>
          </p:cNvPr>
          <p:cNvSpPr>
            <a:spLocks noGrp="1"/>
          </p:cNvSpPr>
          <p:nvPr>
            <p:ph type="body" sz="quarter" idx="15" hasCustomPrompt="1"/>
          </p:nvPr>
        </p:nvSpPr>
        <p:spPr>
          <a:xfrm flipH="1">
            <a:off x="-4" y="4591220"/>
            <a:ext cx="6878323" cy="606136"/>
          </a:xfrm>
          <a:prstGeom prst="parallelogram">
            <a:avLst>
              <a:gd name="adj" fmla="val 30844"/>
            </a:avLst>
          </a:prstGeom>
          <a:gradFill flip="none" rotWithShape="1">
            <a:gsLst>
              <a:gs pos="37000">
                <a:srgbClr val="0090D7"/>
              </a:gs>
              <a:gs pos="100000">
                <a:schemeClr val="accent2"/>
              </a:gs>
              <a:gs pos="3000">
                <a:schemeClr val="accent1"/>
              </a:gs>
            </a:gsLst>
            <a:lin ang="0" scaled="1"/>
            <a:tileRect/>
          </a:gradFill>
          <a:ln w="3175">
            <a:noFill/>
          </a:ln>
        </p:spPr>
        <p:txBody>
          <a:bodyPr wrap="square" lIns="108000" tIns="64800" bIns="46800" anchor="t">
            <a:noAutofit/>
          </a:bodyPr>
          <a:lstStyle>
            <a:lvl1pPr marL="0" indent="0" algn="l">
              <a:lnSpc>
                <a:spcPct val="100000"/>
              </a:lnSpc>
              <a:defRPr sz="100" cap="all" spc="10" baseline="0">
                <a:noFill/>
                <a:latin typeface="+mn-lt"/>
              </a:defRPr>
            </a:lvl1pPr>
          </a:lstStyle>
          <a:p>
            <a:pPr lvl="0"/>
            <a:r>
              <a:rPr lang="en-US" noProof="0" dirty="0"/>
              <a:t>x</a:t>
            </a:r>
          </a:p>
        </p:txBody>
      </p:sp>
      <p:sp>
        <p:nvSpPr>
          <p:cNvPr id="18" name="Textplatzhalter 5">
            <a:extLst>
              <a:ext uri="{FF2B5EF4-FFF2-40B4-BE49-F238E27FC236}">
                <a16:creationId xmlns:a16="http://schemas.microsoft.com/office/drawing/2014/main" id="{96F432E4-3808-6144-867D-6E0CD5CC4C20}"/>
              </a:ext>
            </a:extLst>
          </p:cNvPr>
          <p:cNvSpPr>
            <a:spLocks noGrp="1"/>
          </p:cNvSpPr>
          <p:nvPr>
            <p:ph type="body" sz="quarter" idx="16" hasCustomPrompt="1"/>
          </p:nvPr>
        </p:nvSpPr>
        <p:spPr>
          <a:xfrm flipH="1">
            <a:off x="-4" y="5400040"/>
            <a:ext cx="5466084" cy="606136"/>
          </a:xfrm>
          <a:prstGeom prst="parallelogram">
            <a:avLst>
              <a:gd name="adj" fmla="val 30844"/>
            </a:avLst>
          </a:prstGeom>
          <a:gradFill>
            <a:gsLst>
              <a:gs pos="37000">
                <a:srgbClr val="0090D7"/>
              </a:gs>
              <a:gs pos="3000">
                <a:schemeClr val="accent2"/>
              </a:gs>
              <a:gs pos="100000">
                <a:schemeClr val="accent1"/>
              </a:gs>
            </a:gsLst>
            <a:lin ang="10800000" scaled="1"/>
          </a:gradFill>
          <a:ln w="3175">
            <a:noFill/>
          </a:ln>
        </p:spPr>
        <p:txBody>
          <a:bodyPr wrap="square" lIns="108000" tIns="64800" bIns="46800" anchor="t">
            <a:noAutofit/>
          </a:bodyPr>
          <a:lstStyle>
            <a:lvl1pPr marL="0" indent="0" algn="l">
              <a:lnSpc>
                <a:spcPct val="100000"/>
              </a:lnSpc>
              <a:defRPr sz="100" cap="all" spc="10" baseline="0">
                <a:noFill/>
                <a:latin typeface="+mn-lt"/>
              </a:defRPr>
            </a:lvl1pPr>
          </a:lstStyle>
          <a:p>
            <a:pPr lvl="0"/>
            <a:r>
              <a:rPr lang="en-US" noProof="0" dirty="0"/>
              <a:t>x</a:t>
            </a:r>
          </a:p>
        </p:txBody>
      </p:sp>
      <p:sp>
        <p:nvSpPr>
          <p:cNvPr id="27" name="Textplatzhalter 10">
            <a:extLst>
              <a:ext uri="{FF2B5EF4-FFF2-40B4-BE49-F238E27FC236}">
                <a16:creationId xmlns:a16="http://schemas.microsoft.com/office/drawing/2014/main" id="{DE151748-F0C4-6944-A667-3231FED4520F}"/>
              </a:ext>
            </a:extLst>
          </p:cNvPr>
          <p:cNvSpPr>
            <a:spLocks noGrp="1"/>
          </p:cNvSpPr>
          <p:nvPr>
            <p:ph type="body" sz="quarter" idx="10" hasCustomPrompt="1"/>
          </p:nvPr>
        </p:nvSpPr>
        <p:spPr bwMode="gray">
          <a:xfrm>
            <a:off x="360408" y="4643325"/>
            <a:ext cx="7025912" cy="412443"/>
          </a:xfrm>
          <a:prstGeom prst="rect">
            <a:avLst/>
          </a:prstGeom>
        </p:spPr>
        <p:txBody>
          <a:bodyPr/>
          <a:lstStyle>
            <a:lvl1pPr marL="0" indent="0">
              <a:buNone/>
              <a:defRPr sz="3300" cap="all" baseline="0">
                <a:solidFill>
                  <a:schemeClr val="accent4"/>
                </a:solidFill>
                <a:latin typeface="Intro Bold" panose="02000000000000000000" pitchFamily="2" charset="77"/>
              </a:defRPr>
            </a:lvl1pPr>
          </a:lstStyle>
          <a:p>
            <a:r>
              <a:rPr lang="de-DE" dirty="0"/>
              <a:t>TITLE OF THE PRESENTATION</a:t>
            </a:r>
          </a:p>
        </p:txBody>
      </p:sp>
      <p:sp>
        <p:nvSpPr>
          <p:cNvPr id="29" name="Textplatzhalter 11">
            <a:extLst>
              <a:ext uri="{FF2B5EF4-FFF2-40B4-BE49-F238E27FC236}">
                <a16:creationId xmlns:a16="http://schemas.microsoft.com/office/drawing/2014/main" id="{56A0605B-ED45-5D40-8BD6-961E57BC7C37}"/>
              </a:ext>
            </a:extLst>
          </p:cNvPr>
          <p:cNvSpPr>
            <a:spLocks noGrp="1"/>
          </p:cNvSpPr>
          <p:nvPr>
            <p:ph type="body" sz="quarter" idx="12" hasCustomPrompt="1"/>
          </p:nvPr>
        </p:nvSpPr>
        <p:spPr bwMode="gray">
          <a:xfrm>
            <a:off x="360408" y="5446278"/>
            <a:ext cx="6446792" cy="453687"/>
          </a:xfrm>
          <a:prstGeom prst="rect">
            <a:avLst/>
          </a:prstGeom>
        </p:spPr>
        <p:txBody>
          <a:bodyPr/>
          <a:lstStyle>
            <a:lvl1pPr marL="0" indent="0">
              <a:buNone/>
              <a:defRPr sz="3300" cap="all" baseline="0">
                <a:solidFill>
                  <a:schemeClr val="accent4"/>
                </a:solidFill>
                <a:latin typeface="Intro Bold" panose="02000000000000000000" pitchFamily="2" charset="77"/>
              </a:defRPr>
            </a:lvl1pPr>
          </a:lstStyle>
          <a:p>
            <a:r>
              <a:rPr lang="de-DE" dirty="0"/>
              <a:t>LOREM IPSUM DOLOR</a:t>
            </a:r>
          </a:p>
        </p:txBody>
      </p:sp>
    </p:spTree>
    <p:extLst>
      <p:ext uri="{BB962C8B-B14F-4D97-AF65-F5344CB8AC3E}">
        <p14:creationId xmlns:p14="http://schemas.microsoft.com/office/powerpoint/2010/main" val="3515043752"/>
      </p:ext>
    </p:extLst>
  </p:cSld>
  <p:clrMapOvr>
    <a:masterClrMapping/>
  </p:clrMapOvr>
  <p:extLst>
    <p:ext uri="{DCECCB84-F9BA-43D5-87BE-67443E8EF086}">
      <p15:sldGuideLst xmlns:p15="http://schemas.microsoft.com/office/powerpoint/2012/main">
        <p15:guide id="1" pos="279">
          <p15:clr>
            <a:srgbClr val="FBAE40"/>
          </p15:clr>
        </p15:guide>
        <p15:guide id="2" pos="7401">
          <p15:clr>
            <a:srgbClr val="FBAE40"/>
          </p15:clr>
        </p15:guide>
        <p15:guide id="3" orient="horz" pos="3974" userDrawn="1">
          <p15:clr>
            <a:srgbClr val="FBAE40"/>
          </p15:clr>
        </p15:guide>
        <p15:guide id="4" orient="horz" pos="278">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hart and text">
    <p:spTree>
      <p:nvGrpSpPr>
        <p:cNvPr id="1" name=""/>
        <p:cNvGrpSpPr/>
        <p:nvPr/>
      </p:nvGrpSpPr>
      <p:grpSpPr>
        <a:xfrm>
          <a:off x="0" y="0"/>
          <a:ext cx="0" cy="0"/>
          <a:chOff x="0" y="0"/>
          <a:chExt cx="0" cy="0"/>
        </a:xfrm>
      </p:grpSpPr>
      <p:sp>
        <p:nvSpPr>
          <p:cNvPr id="11" name="Slide Number Placeholder 10">
            <a:extLst>
              <a:ext uri="{FF2B5EF4-FFF2-40B4-BE49-F238E27FC236}">
                <a16:creationId xmlns:a16="http://schemas.microsoft.com/office/drawing/2014/main" id="{AE913F1D-05F2-C748-9E80-08AB61CBF237}"/>
              </a:ext>
            </a:extLst>
          </p:cNvPr>
          <p:cNvSpPr>
            <a:spLocks noGrp="1"/>
          </p:cNvSpPr>
          <p:nvPr>
            <p:ph type="sldNum" sz="quarter" idx="10"/>
          </p:nvPr>
        </p:nvSpPr>
        <p:spPr/>
        <p:txBody>
          <a:bodyPr/>
          <a:lstStyle/>
          <a:p>
            <a:fld id="{DEA447EE-40F2-0B4B-BA48-2ECC9F2E281D}" type="slidenum">
              <a:rPr lang="cs-CZ" smtClean="0"/>
              <a:pPr/>
              <a:t>‹#›</a:t>
            </a:fld>
            <a:endParaRPr lang="cs-CZ" dirty="0"/>
          </a:p>
        </p:txBody>
      </p:sp>
      <p:sp>
        <p:nvSpPr>
          <p:cNvPr id="14" name="Chart Placeholder 13">
            <a:extLst>
              <a:ext uri="{FF2B5EF4-FFF2-40B4-BE49-F238E27FC236}">
                <a16:creationId xmlns:a16="http://schemas.microsoft.com/office/drawing/2014/main" id="{F15FB304-E072-8740-841E-0F20E37136D3}"/>
              </a:ext>
            </a:extLst>
          </p:cNvPr>
          <p:cNvSpPr>
            <a:spLocks noGrp="1"/>
          </p:cNvSpPr>
          <p:nvPr>
            <p:ph type="chart" sz="quarter" idx="14"/>
          </p:nvPr>
        </p:nvSpPr>
        <p:spPr>
          <a:xfrm>
            <a:off x="455613" y="1412875"/>
            <a:ext cx="5436736" cy="4895850"/>
          </a:xfrm>
          <a:prstGeom prst="roundRect">
            <a:avLst>
              <a:gd name="adj" fmla="val 4047"/>
            </a:avLst>
          </a:prstGeom>
          <a:solidFill>
            <a:schemeClr val="accent1">
              <a:alpha val="21000"/>
            </a:schemeClr>
          </a:solidFill>
          <a:effectLst>
            <a:outerShdw blurRad="50800" dist="50800" dir="5400000" algn="ctr" rotWithShape="0">
              <a:srgbClr val="000000">
                <a:alpha val="0"/>
              </a:srgbClr>
            </a:outerShdw>
            <a:reflection endPos="0" dir="5400000" sy="-100000" algn="bl" rotWithShape="0"/>
          </a:effectLst>
          <a:scene3d>
            <a:camera prst="orthographicFront"/>
            <a:lightRig rig="threePt" dir="t"/>
          </a:scene3d>
          <a:sp3d>
            <a:bevelT w="114300" prst="artDeco"/>
            <a:bevelB w="114300" prst="hardEdge"/>
          </a:sp3d>
        </p:spPr>
        <p:txBody>
          <a:bodyPr lIns="180000" tIns="180000" rIns="180000" bIns="180000"/>
          <a:lstStyle>
            <a:lvl1pPr marL="0" indent="0">
              <a:buNone/>
              <a:defRPr sz="1400" b="1" i="0">
                <a:latin typeface="Open Sans" panose="020B0606030504020204" pitchFamily="34" charset="0"/>
                <a:ea typeface="Open Sans" panose="020B0606030504020204" pitchFamily="34" charset="0"/>
                <a:cs typeface="Open Sans" panose="020B0606030504020204" pitchFamily="34" charset="0"/>
              </a:defRPr>
            </a:lvl1pPr>
          </a:lstStyle>
          <a:p>
            <a:endParaRPr lang="cs-CZ" dirty="0"/>
          </a:p>
        </p:txBody>
      </p:sp>
      <p:sp>
        <p:nvSpPr>
          <p:cNvPr id="9" name="Text Placeholder 4">
            <a:extLst>
              <a:ext uri="{FF2B5EF4-FFF2-40B4-BE49-F238E27FC236}">
                <a16:creationId xmlns:a16="http://schemas.microsoft.com/office/drawing/2014/main" id="{41B5EB85-7F45-F643-BA13-B6020F6E2FA3}"/>
              </a:ext>
            </a:extLst>
          </p:cNvPr>
          <p:cNvSpPr>
            <a:spLocks noGrp="1"/>
          </p:cNvSpPr>
          <p:nvPr>
            <p:ph type="body" sz="quarter" idx="13"/>
          </p:nvPr>
        </p:nvSpPr>
        <p:spPr>
          <a:xfrm>
            <a:off x="6312352" y="2241550"/>
            <a:ext cx="5436736" cy="4064000"/>
          </a:xfrm>
          <a:prstGeom prst="rect">
            <a:avLst/>
          </a:prstGeom>
        </p:spPr>
        <p:txBody>
          <a:bodyPr lIns="0" tIns="0" rIns="0" bIns="0"/>
          <a:lstStyle>
            <a:lvl1pPr marL="0" indent="0">
              <a:lnSpc>
                <a:spcPct val="100000"/>
              </a:lnSpc>
              <a:spcAft>
                <a:spcPts val="1200"/>
              </a:spcAft>
              <a:buClr>
                <a:schemeClr val="tx1"/>
              </a:buClr>
              <a:buFont typeface="Arial" panose="020B0604020202020204" pitchFamily="34" charset="0"/>
              <a:buNone/>
              <a:defRPr sz="1800" b="1" i="0">
                <a:latin typeface="Open Sans" panose="020B0606030504020204" pitchFamily="34" charset="0"/>
                <a:ea typeface="Open Sans" panose="020B0606030504020204" pitchFamily="34" charset="0"/>
                <a:cs typeface="Open Sans" panose="020B0606030504020204" pitchFamily="34" charset="0"/>
              </a:defRPr>
            </a:lvl1pPr>
            <a:lvl2pPr marL="271463" indent="-260350">
              <a:lnSpc>
                <a:spcPct val="100000"/>
              </a:lnSpc>
              <a:spcAft>
                <a:spcPts val="1200"/>
              </a:spcAft>
              <a:buClr>
                <a:schemeClr val="tx1"/>
              </a:buClr>
              <a:buFont typeface="Arial" panose="020B0604020202020204" pitchFamily="34" charset="0"/>
              <a:buChar char="•"/>
              <a:tabLst/>
              <a:defRPr sz="1800" b="0" i="0">
                <a:latin typeface="Open Sans" panose="020B0606030504020204" pitchFamily="34" charset="0"/>
                <a:ea typeface="Open Sans" panose="020B0606030504020204" pitchFamily="34" charset="0"/>
                <a:cs typeface="Open Sans" panose="020B0606030504020204" pitchFamily="34" charset="0"/>
              </a:defRPr>
            </a:lvl2pPr>
            <a:lvl3pPr marL="533400" indent="-261938">
              <a:lnSpc>
                <a:spcPct val="100000"/>
              </a:lnSpc>
              <a:spcAft>
                <a:spcPts val="1200"/>
              </a:spcAft>
              <a:buClr>
                <a:schemeClr val="tx1"/>
              </a:buClr>
              <a:buFont typeface="Arial" panose="020B0604020202020204" pitchFamily="34" charset="0"/>
              <a:buChar char="•"/>
              <a:tabLst/>
              <a:defRPr sz="1800" b="0" i="0">
                <a:latin typeface="Open Sans" panose="020B0606030504020204" pitchFamily="34" charset="0"/>
                <a:ea typeface="Open Sans" panose="020B0606030504020204" pitchFamily="34" charset="0"/>
                <a:cs typeface="Open Sans" panose="020B0606030504020204" pitchFamily="34" charset="0"/>
              </a:defRPr>
            </a:lvl3pPr>
            <a:lvl4pPr marL="806450" indent="-273050">
              <a:lnSpc>
                <a:spcPct val="100000"/>
              </a:lnSpc>
              <a:spcAft>
                <a:spcPts val="1200"/>
              </a:spcAft>
              <a:buClr>
                <a:schemeClr val="tx1"/>
              </a:buClr>
              <a:buFont typeface="Arial" panose="020B0604020202020204" pitchFamily="34" charset="0"/>
              <a:buChar char="•"/>
              <a:tabLst/>
              <a:defRPr sz="1800" b="0" i="0">
                <a:latin typeface="Open Sans" panose="020B0606030504020204" pitchFamily="34" charset="0"/>
                <a:ea typeface="Open Sans" panose="020B0606030504020204" pitchFamily="34" charset="0"/>
                <a:cs typeface="Open Sans" panose="020B0606030504020204" pitchFamily="34" charset="0"/>
              </a:defRPr>
            </a:lvl4pPr>
            <a:lvl5pPr marL="1066800" indent="-260350">
              <a:lnSpc>
                <a:spcPct val="100000"/>
              </a:lnSpc>
              <a:spcAft>
                <a:spcPts val="1200"/>
              </a:spcAft>
              <a:buClr>
                <a:schemeClr val="tx1"/>
              </a:buClr>
              <a:buFont typeface="Arial" panose="020B0604020202020204" pitchFamily="34" charset="0"/>
              <a:buChar char="•"/>
              <a:tabLst/>
              <a:defRPr sz="1800" b="0" i="0">
                <a:latin typeface="Open Sans" panose="020B0606030504020204" pitchFamily="34" charset="0"/>
                <a:ea typeface="Open Sans" panose="020B0606030504020204" pitchFamily="34" charset="0"/>
                <a:cs typeface="Open Sans" panose="020B0606030504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cs-CZ" dirty="0"/>
          </a:p>
        </p:txBody>
      </p:sp>
      <p:sp>
        <p:nvSpPr>
          <p:cNvPr id="12" name="Text Placeholder 19">
            <a:extLst>
              <a:ext uri="{FF2B5EF4-FFF2-40B4-BE49-F238E27FC236}">
                <a16:creationId xmlns:a16="http://schemas.microsoft.com/office/drawing/2014/main" id="{A34E46A0-41E3-9542-8A94-BBB7D9812208}"/>
              </a:ext>
            </a:extLst>
          </p:cNvPr>
          <p:cNvSpPr>
            <a:spLocks noGrp="1"/>
          </p:cNvSpPr>
          <p:nvPr>
            <p:ph type="body" sz="quarter" idx="11" hasCustomPrompt="1"/>
          </p:nvPr>
        </p:nvSpPr>
        <p:spPr>
          <a:xfrm>
            <a:off x="419163" y="405700"/>
            <a:ext cx="9556110" cy="459518"/>
          </a:xfrm>
          <a:prstGeom prst="rect">
            <a:avLst/>
          </a:prstGeom>
        </p:spPr>
        <p:txBody>
          <a:bodyPr lIns="0" tIns="0" rIns="0" bIns="0"/>
          <a:lstStyle>
            <a:lvl1pPr marL="0" indent="0">
              <a:buNone/>
              <a:defRPr sz="3600" cap="all" baseline="0">
                <a:solidFill>
                  <a:srgbClr val="05418A"/>
                </a:solidFill>
                <a:latin typeface="Intro Bold" panose="02000000000000000000" pitchFamily="2" charset="77"/>
              </a:defRPr>
            </a:lvl1pPr>
          </a:lstStyle>
          <a:p>
            <a:pPr lvl="0"/>
            <a:r>
              <a:rPr lang="cs-CZ" dirty="0"/>
              <a:t>HEADLINE</a:t>
            </a:r>
          </a:p>
        </p:txBody>
      </p:sp>
      <p:sp>
        <p:nvSpPr>
          <p:cNvPr id="15" name="Text Placeholder 21">
            <a:extLst>
              <a:ext uri="{FF2B5EF4-FFF2-40B4-BE49-F238E27FC236}">
                <a16:creationId xmlns:a16="http://schemas.microsoft.com/office/drawing/2014/main" id="{5DDD1935-2AEB-4341-9DFB-51925FF60244}"/>
              </a:ext>
            </a:extLst>
          </p:cNvPr>
          <p:cNvSpPr>
            <a:spLocks noGrp="1"/>
          </p:cNvSpPr>
          <p:nvPr>
            <p:ph type="body" sz="quarter" idx="12" hasCustomPrompt="1"/>
          </p:nvPr>
        </p:nvSpPr>
        <p:spPr>
          <a:xfrm>
            <a:off x="449399" y="912479"/>
            <a:ext cx="9525873" cy="389769"/>
          </a:xfrm>
          <a:prstGeom prst="rect">
            <a:avLst/>
          </a:prstGeom>
        </p:spPr>
        <p:txBody>
          <a:bodyPr lIns="0" tIns="0" rIns="0" bIns="0"/>
          <a:lstStyle>
            <a:lvl1pPr marL="0" indent="0">
              <a:buNone/>
              <a:defRPr sz="1800" cap="all" baseline="0">
                <a:solidFill>
                  <a:srgbClr val="192851"/>
                </a:solidFill>
                <a:latin typeface="Intro Bold" panose="02000000000000000000" pitchFamily="2" charset="77"/>
              </a:defRPr>
            </a:lvl1pPr>
          </a:lstStyle>
          <a:p>
            <a:pPr lvl="0"/>
            <a:r>
              <a:rPr lang="en-US" dirty="0"/>
              <a:t>SUBHEADLINE</a:t>
            </a:r>
            <a:endParaRPr lang="cs-CZ" dirty="0"/>
          </a:p>
        </p:txBody>
      </p:sp>
    </p:spTree>
    <p:extLst>
      <p:ext uri="{BB962C8B-B14F-4D97-AF65-F5344CB8AC3E}">
        <p14:creationId xmlns:p14="http://schemas.microsoft.com/office/powerpoint/2010/main" val="2337002471"/>
      </p:ext>
    </p:extLst>
  </p:cSld>
  <p:clrMapOvr>
    <a:masterClrMapping/>
  </p:clrMapOvr>
  <p:extLst>
    <p:ext uri="{DCECCB84-F9BA-43D5-87BE-67443E8EF086}">
      <p15:sldGuideLst xmlns:p15="http://schemas.microsoft.com/office/powerpoint/2012/main">
        <p15:guide id="1" pos="279">
          <p15:clr>
            <a:srgbClr val="FBAE40"/>
          </p15:clr>
        </p15:guide>
        <p15:guide id="2" orient="horz" pos="278">
          <p15:clr>
            <a:srgbClr val="FBAE40"/>
          </p15:clr>
        </p15:guide>
        <p15:guide id="3" pos="7401">
          <p15:clr>
            <a:srgbClr val="FBAE40"/>
          </p15:clr>
        </p15:guide>
        <p15:guide id="4" orient="horz" pos="890" userDrawn="1">
          <p15:clr>
            <a:srgbClr val="FBAE40"/>
          </p15:clr>
        </p15:guide>
        <p15:guide id="5" orient="horz" pos="3974">
          <p15:clr>
            <a:srgbClr val="FBAE40"/>
          </p15:clr>
        </p15:guide>
        <p15:guide id="6" orient="horz" pos="1412">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p:nvSpPr>
          <p:cNvPr id="11" name="Slide Number Placeholder 10">
            <a:extLst>
              <a:ext uri="{FF2B5EF4-FFF2-40B4-BE49-F238E27FC236}">
                <a16:creationId xmlns:a16="http://schemas.microsoft.com/office/drawing/2014/main" id="{AE913F1D-05F2-C748-9E80-08AB61CBF237}"/>
              </a:ext>
            </a:extLst>
          </p:cNvPr>
          <p:cNvSpPr>
            <a:spLocks noGrp="1"/>
          </p:cNvSpPr>
          <p:nvPr>
            <p:ph type="sldNum" sz="quarter" idx="10"/>
          </p:nvPr>
        </p:nvSpPr>
        <p:spPr/>
        <p:txBody>
          <a:bodyPr/>
          <a:lstStyle/>
          <a:p>
            <a:fld id="{DEA447EE-40F2-0B4B-BA48-2ECC9F2E281D}" type="slidenum">
              <a:rPr lang="cs-CZ" smtClean="0"/>
              <a:pPr/>
              <a:t>‹#›</a:t>
            </a:fld>
            <a:endParaRPr lang="cs-CZ" dirty="0"/>
          </a:p>
        </p:txBody>
      </p:sp>
      <p:sp>
        <p:nvSpPr>
          <p:cNvPr id="4" name="Table Placeholder 3">
            <a:extLst>
              <a:ext uri="{FF2B5EF4-FFF2-40B4-BE49-F238E27FC236}">
                <a16:creationId xmlns:a16="http://schemas.microsoft.com/office/drawing/2014/main" id="{ED41288C-B698-1540-B305-B1E68C7B73F1}"/>
              </a:ext>
            </a:extLst>
          </p:cNvPr>
          <p:cNvSpPr>
            <a:spLocks noGrp="1"/>
          </p:cNvSpPr>
          <p:nvPr>
            <p:ph type="tbl" sz="quarter" idx="17"/>
          </p:nvPr>
        </p:nvSpPr>
        <p:spPr>
          <a:xfrm>
            <a:off x="442913" y="1412875"/>
            <a:ext cx="9556110" cy="4908551"/>
          </a:xfrm>
          <a:prstGeom prst="roundRect">
            <a:avLst>
              <a:gd name="adj" fmla="val 3741"/>
            </a:avLst>
          </a:prstGeom>
          <a:solidFill>
            <a:schemeClr val="accent1">
              <a:alpha val="21000"/>
            </a:schemeClr>
          </a:solidFill>
          <a:effectLst>
            <a:outerShdw blurRad="50800" dist="50800" dir="5400000" algn="ctr" rotWithShape="0">
              <a:srgbClr val="000000">
                <a:alpha val="0"/>
              </a:srgbClr>
            </a:outerShdw>
            <a:reflection endPos="0" dir="5400000" sy="-100000" algn="bl" rotWithShape="0"/>
          </a:effectLst>
          <a:scene3d>
            <a:camera prst="orthographicFront"/>
            <a:lightRig rig="threePt" dir="t"/>
          </a:scene3d>
          <a:sp3d>
            <a:bevelT w="114300" prst="artDeco"/>
            <a:bevelB w="114300" prst="hardEdge"/>
          </a:sp3d>
        </p:spPr>
        <p:txBody>
          <a:bodyPr lIns="180000" tIns="180000" rIns="180000" bIns="180000"/>
          <a:lstStyle>
            <a:lvl1pPr marL="0" indent="0">
              <a:buNone/>
              <a:defRPr sz="1400" b="1" i="0">
                <a:latin typeface="Open Sans" panose="020B0606030504020204" pitchFamily="34" charset="0"/>
                <a:ea typeface="Open Sans" panose="020B0606030504020204" pitchFamily="34" charset="0"/>
                <a:cs typeface="Open Sans" panose="020B0606030504020204" pitchFamily="34" charset="0"/>
              </a:defRPr>
            </a:lvl1pPr>
          </a:lstStyle>
          <a:p>
            <a:endParaRPr lang="cs-CZ" dirty="0"/>
          </a:p>
        </p:txBody>
      </p:sp>
      <p:sp>
        <p:nvSpPr>
          <p:cNvPr id="12" name="Text Placeholder 19">
            <a:extLst>
              <a:ext uri="{FF2B5EF4-FFF2-40B4-BE49-F238E27FC236}">
                <a16:creationId xmlns:a16="http://schemas.microsoft.com/office/drawing/2014/main" id="{5AB0C0C6-A904-B442-969E-2BAA10826DC5}"/>
              </a:ext>
            </a:extLst>
          </p:cNvPr>
          <p:cNvSpPr>
            <a:spLocks noGrp="1"/>
          </p:cNvSpPr>
          <p:nvPr>
            <p:ph type="body" sz="quarter" idx="11" hasCustomPrompt="1"/>
          </p:nvPr>
        </p:nvSpPr>
        <p:spPr>
          <a:xfrm>
            <a:off x="419163" y="405700"/>
            <a:ext cx="9556110" cy="459518"/>
          </a:xfrm>
          <a:prstGeom prst="rect">
            <a:avLst/>
          </a:prstGeom>
        </p:spPr>
        <p:txBody>
          <a:bodyPr lIns="0" tIns="0" rIns="0" bIns="0"/>
          <a:lstStyle>
            <a:lvl1pPr marL="0" indent="0">
              <a:buNone/>
              <a:defRPr sz="3600" cap="all" baseline="0">
                <a:solidFill>
                  <a:srgbClr val="05418A"/>
                </a:solidFill>
                <a:latin typeface="Intro Bold" panose="02000000000000000000" pitchFamily="2" charset="77"/>
              </a:defRPr>
            </a:lvl1pPr>
          </a:lstStyle>
          <a:p>
            <a:pPr lvl="0"/>
            <a:r>
              <a:rPr lang="cs-CZ" dirty="0"/>
              <a:t>HEADLINE</a:t>
            </a:r>
          </a:p>
        </p:txBody>
      </p:sp>
      <p:sp>
        <p:nvSpPr>
          <p:cNvPr id="13" name="Text Placeholder 21">
            <a:extLst>
              <a:ext uri="{FF2B5EF4-FFF2-40B4-BE49-F238E27FC236}">
                <a16:creationId xmlns:a16="http://schemas.microsoft.com/office/drawing/2014/main" id="{6D548D9B-C1FB-E241-9E1A-DD77CA29AD25}"/>
              </a:ext>
            </a:extLst>
          </p:cNvPr>
          <p:cNvSpPr>
            <a:spLocks noGrp="1"/>
          </p:cNvSpPr>
          <p:nvPr>
            <p:ph type="body" sz="quarter" idx="12" hasCustomPrompt="1"/>
          </p:nvPr>
        </p:nvSpPr>
        <p:spPr>
          <a:xfrm>
            <a:off x="449399" y="912479"/>
            <a:ext cx="9525873" cy="389769"/>
          </a:xfrm>
          <a:prstGeom prst="rect">
            <a:avLst/>
          </a:prstGeom>
        </p:spPr>
        <p:txBody>
          <a:bodyPr lIns="0" tIns="0" rIns="0" bIns="0"/>
          <a:lstStyle>
            <a:lvl1pPr marL="0" indent="0">
              <a:buNone/>
              <a:defRPr sz="1800" cap="all" baseline="0">
                <a:solidFill>
                  <a:srgbClr val="192851"/>
                </a:solidFill>
                <a:latin typeface="Intro Bold" panose="02000000000000000000" pitchFamily="2" charset="77"/>
              </a:defRPr>
            </a:lvl1pPr>
          </a:lstStyle>
          <a:p>
            <a:pPr lvl="0"/>
            <a:r>
              <a:rPr lang="en-US" dirty="0"/>
              <a:t>SUBHEADLINE</a:t>
            </a:r>
            <a:endParaRPr lang="cs-CZ" dirty="0"/>
          </a:p>
        </p:txBody>
      </p:sp>
    </p:spTree>
    <p:extLst>
      <p:ext uri="{BB962C8B-B14F-4D97-AF65-F5344CB8AC3E}">
        <p14:creationId xmlns:p14="http://schemas.microsoft.com/office/powerpoint/2010/main" val="110716601"/>
      </p:ext>
    </p:extLst>
  </p:cSld>
  <p:clrMapOvr>
    <a:masterClrMapping/>
  </p:clrMapOvr>
  <p:extLst>
    <p:ext uri="{DCECCB84-F9BA-43D5-87BE-67443E8EF086}">
      <p15:sldGuideLst xmlns:p15="http://schemas.microsoft.com/office/powerpoint/2012/main">
        <p15:guide id="1" pos="279">
          <p15:clr>
            <a:srgbClr val="FBAE40"/>
          </p15:clr>
        </p15:guide>
        <p15:guide id="2" orient="horz" pos="278">
          <p15:clr>
            <a:srgbClr val="FBAE40"/>
          </p15:clr>
        </p15:guide>
        <p15:guide id="3" pos="7401">
          <p15:clr>
            <a:srgbClr val="FBAE40"/>
          </p15:clr>
        </p15:guide>
        <p15:guide id="4" orient="horz" pos="890" userDrawn="1">
          <p15:clr>
            <a:srgbClr val="FBAE40"/>
          </p15:clr>
        </p15:guide>
        <p15:guide id="5" orient="horz" pos="3974">
          <p15:clr>
            <a:srgbClr val="FBAE40"/>
          </p15:clr>
        </p15:guide>
        <p15:guide id="6" orient="horz" pos="1412">
          <p15:clr>
            <a:srgbClr val="FBAE40"/>
          </p15:clr>
        </p15:guide>
        <p15:guide id="7" pos="6289" userDrawn="1">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ripple chart">
    <p:spTree>
      <p:nvGrpSpPr>
        <p:cNvPr id="1" name=""/>
        <p:cNvGrpSpPr/>
        <p:nvPr/>
      </p:nvGrpSpPr>
      <p:grpSpPr>
        <a:xfrm>
          <a:off x="0" y="0"/>
          <a:ext cx="0" cy="0"/>
          <a:chOff x="0" y="0"/>
          <a:chExt cx="0" cy="0"/>
        </a:xfrm>
      </p:grpSpPr>
      <p:sp>
        <p:nvSpPr>
          <p:cNvPr id="11" name="Slide Number Placeholder 10">
            <a:extLst>
              <a:ext uri="{FF2B5EF4-FFF2-40B4-BE49-F238E27FC236}">
                <a16:creationId xmlns:a16="http://schemas.microsoft.com/office/drawing/2014/main" id="{AE913F1D-05F2-C748-9E80-08AB61CBF237}"/>
              </a:ext>
            </a:extLst>
          </p:cNvPr>
          <p:cNvSpPr>
            <a:spLocks noGrp="1"/>
          </p:cNvSpPr>
          <p:nvPr>
            <p:ph type="sldNum" sz="quarter" idx="10"/>
          </p:nvPr>
        </p:nvSpPr>
        <p:spPr/>
        <p:txBody>
          <a:bodyPr/>
          <a:lstStyle/>
          <a:p>
            <a:fld id="{DEA447EE-40F2-0B4B-BA48-2ECC9F2E281D}" type="slidenum">
              <a:rPr lang="cs-CZ" smtClean="0"/>
              <a:pPr/>
              <a:t>‹#›</a:t>
            </a:fld>
            <a:endParaRPr lang="cs-CZ" dirty="0"/>
          </a:p>
        </p:txBody>
      </p:sp>
      <p:sp>
        <p:nvSpPr>
          <p:cNvPr id="22" name="Chart Placeholder 13">
            <a:extLst>
              <a:ext uri="{FF2B5EF4-FFF2-40B4-BE49-F238E27FC236}">
                <a16:creationId xmlns:a16="http://schemas.microsoft.com/office/drawing/2014/main" id="{A11BF17A-E260-1A42-A39A-55AC6AD76507}"/>
              </a:ext>
            </a:extLst>
          </p:cNvPr>
          <p:cNvSpPr>
            <a:spLocks noGrp="1"/>
          </p:cNvSpPr>
          <p:nvPr>
            <p:ph type="chart" sz="quarter" idx="14"/>
          </p:nvPr>
        </p:nvSpPr>
        <p:spPr>
          <a:xfrm>
            <a:off x="462099" y="1844675"/>
            <a:ext cx="3614829" cy="4464050"/>
          </a:xfrm>
          <a:prstGeom prst="roundRect">
            <a:avLst>
              <a:gd name="adj" fmla="val 4047"/>
            </a:avLst>
          </a:prstGeom>
          <a:solidFill>
            <a:schemeClr val="accent1">
              <a:alpha val="21000"/>
            </a:schemeClr>
          </a:solidFill>
          <a:effectLst>
            <a:outerShdw blurRad="50800" dist="50800" dir="5400000" algn="ctr" rotWithShape="0">
              <a:srgbClr val="000000">
                <a:alpha val="0"/>
              </a:srgbClr>
            </a:outerShdw>
            <a:reflection endPos="0" dir="5400000" sy="-100000" algn="bl" rotWithShape="0"/>
          </a:effectLst>
          <a:scene3d>
            <a:camera prst="orthographicFront"/>
            <a:lightRig rig="threePt" dir="t"/>
          </a:scene3d>
          <a:sp3d>
            <a:bevelT w="114300" prst="artDeco"/>
            <a:bevelB w="114300" prst="hardEdge"/>
          </a:sp3d>
        </p:spPr>
        <p:txBody>
          <a:bodyPr lIns="180000" tIns="180000" rIns="180000" bIns="180000"/>
          <a:lstStyle>
            <a:lvl1pPr marL="0" indent="0">
              <a:buNone/>
              <a:defRPr sz="1400" b="1" i="0">
                <a:latin typeface="Open Sans" panose="020B0606030504020204" pitchFamily="34" charset="0"/>
                <a:ea typeface="Open Sans" panose="020B0606030504020204" pitchFamily="34" charset="0"/>
                <a:cs typeface="Open Sans" panose="020B0606030504020204" pitchFamily="34" charset="0"/>
              </a:defRPr>
            </a:lvl1pPr>
          </a:lstStyle>
          <a:p>
            <a:endParaRPr lang="cs-CZ" dirty="0"/>
          </a:p>
        </p:txBody>
      </p:sp>
      <p:sp>
        <p:nvSpPr>
          <p:cNvPr id="23" name="Chart Placeholder 13">
            <a:extLst>
              <a:ext uri="{FF2B5EF4-FFF2-40B4-BE49-F238E27FC236}">
                <a16:creationId xmlns:a16="http://schemas.microsoft.com/office/drawing/2014/main" id="{7482545E-F665-D244-820D-39AAC0380237}"/>
              </a:ext>
            </a:extLst>
          </p:cNvPr>
          <p:cNvSpPr>
            <a:spLocks noGrp="1"/>
          </p:cNvSpPr>
          <p:nvPr>
            <p:ph type="chart" sz="quarter" idx="15"/>
          </p:nvPr>
        </p:nvSpPr>
        <p:spPr>
          <a:xfrm>
            <a:off x="4285285" y="1844675"/>
            <a:ext cx="3614829" cy="4464050"/>
          </a:xfrm>
          <a:prstGeom prst="roundRect">
            <a:avLst>
              <a:gd name="adj" fmla="val 4047"/>
            </a:avLst>
          </a:prstGeom>
          <a:solidFill>
            <a:schemeClr val="accent1">
              <a:alpha val="21000"/>
            </a:schemeClr>
          </a:solidFill>
          <a:effectLst>
            <a:outerShdw blurRad="50800" dist="50800" dir="5400000" algn="ctr" rotWithShape="0">
              <a:srgbClr val="000000">
                <a:alpha val="0"/>
              </a:srgbClr>
            </a:outerShdw>
            <a:reflection endPos="0" dir="5400000" sy="-100000" algn="bl" rotWithShape="0"/>
          </a:effectLst>
          <a:scene3d>
            <a:camera prst="orthographicFront"/>
            <a:lightRig rig="threePt" dir="t"/>
          </a:scene3d>
          <a:sp3d>
            <a:bevelT w="114300" prst="artDeco"/>
            <a:bevelB w="114300" prst="hardEdge"/>
          </a:sp3d>
        </p:spPr>
        <p:txBody>
          <a:bodyPr lIns="180000" tIns="180000" rIns="180000" bIns="180000"/>
          <a:lstStyle>
            <a:lvl1pPr marL="0" indent="0">
              <a:buNone/>
              <a:defRPr sz="1400" b="1" i="0">
                <a:latin typeface="Open Sans" panose="020B0606030504020204" pitchFamily="34" charset="0"/>
                <a:ea typeface="Open Sans" panose="020B0606030504020204" pitchFamily="34" charset="0"/>
                <a:cs typeface="Open Sans" panose="020B0606030504020204" pitchFamily="34" charset="0"/>
              </a:defRPr>
            </a:lvl1pPr>
          </a:lstStyle>
          <a:p>
            <a:endParaRPr lang="cs-CZ" dirty="0"/>
          </a:p>
        </p:txBody>
      </p:sp>
      <p:sp>
        <p:nvSpPr>
          <p:cNvPr id="24" name="Chart Placeholder 13">
            <a:extLst>
              <a:ext uri="{FF2B5EF4-FFF2-40B4-BE49-F238E27FC236}">
                <a16:creationId xmlns:a16="http://schemas.microsoft.com/office/drawing/2014/main" id="{0A1C66C3-3201-CC44-BB71-F0F1C63215E3}"/>
              </a:ext>
            </a:extLst>
          </p:cNvPr>
          <p:cNvSpPr>
            <a:spLocks noGrp="1"/>
          </p:cNvSpPr>
          <p:nvPr>
            <p:ph type="chart" sz="quarter" idx="16"/>
          </p:nvPr>
        </p:nvSpPr>
        <p:spPr>
          <a:xfrm>
            <a:off x="8121171" y="1844675"/>
            <a:ext cx="3614829" cy="4464050"/>
          </a:xfrm>
          <a:prstGeom prst="roundRect">
            <a:avLst>
              <a:gd name="adj" fmla="val 4047"/>
            </a:avLst>
          </a:prstGeom>
          <a:solidFill>
            <a:schemeClr val="accent1">
              <a:alpha val="21000"/>
            </a:schemeClr>
          </a:solidFill>
          <a:effectLst>
            <a:outerShdw blurRad="50800" dist="50800" dir="5400000" algn="ctr" rotWithShape="0">
              <a:srgbClr val="000000">
                <a:alpha val="0"/>
              </a:srgbClr>
            </a:outerShdw>
            <a:reflection endPos="0" dir="5400000" sy="-100000" algn="bl" rotWithShape="0"/>
          </a:effectLst>
          <a:scene3d>
            <a:camera prst="orthographicFront"/>
            <a:lightRig rig="threePt" dir="t"/>
          </a:scene3d>
          <a:sp3d>
            <a:bevelT w="114300" prst="artDeco"/>
            <a:bevelB w="114300" prst="hardEdge"/>
          </a:sp3d>
        </p:spPr>
        <p:txBody>
          <a:bodyPr lIns="180000" tIns="180000" rIns="180000" bIns="180000"/>
          <a:lstStyle>
            <a:lvl1pPr marL="0" indent="0">
              <a:buNone/>
              <a:defRPr sz="1400" b="1" i="0">
                <a:latin typeface="Open Sans" panose="020B0606030504020204" pitchFamily="34" charset="0"/>
                <a:ea typeface="Open Sans" panose="020B0606030504020204" pitchFamily="34" charset="0"/>
                <a:cs typeface="Open Sans" panose="020B0606030504020204" pitchFamily="34" charset="0"/>
              </a:defRPr>
            </a:lvl1pPr>
          </a:lstStyle>
          <a:p>
            <a:endParaRPr lang="cs-CZ" dirty="0"/>
          </a:p>
        </p:txBody>
      </p:sp>
      <p:sp>
        <p:nvSpPr>
          <p:cNvPr id="9" name="Text Placeholder 19">
            <a:extLst>
              <a:ext uri="{FF2B5EF4-FFF2-40B4-BE49-F238E27FC236}">
                <a16:creationId xmlns:a16="http://schemas.microsoft.com/office/drawing/2014/main" id="{2FA966E9-F20A-FC4D-A8B6-CD549B2CBB06}"/>
              </a:ext>
            </a:extLst>
          </p:cNvPr>
          <p:cNvSpPr>
            <a:spLocks noGrp="1"/>
          </p:cNvSpPr>
          <p:nvPr>
            <p:ph type="body" sz="quarter" idx="11" hasCustomPrompt="1"/>
          </p:nvPr>
        </p:nvSpPr>
        <p:spPr>
          <a:xfrm>
            <a:off x="419163" y="405700"/>
            <a:ext cx="9556110" cy="459518"/>
          </a:xfrm>
          <a:prstGeom prst="rect">
            <a:avLst/>
          </a:prstGeom>
        </p:spPr>
        <p:txBody>
          <a:bodyPr lIns="0" tIns="0" rIns="0" bIns="0"/>
          <a:lstStyle>
            <a:lvl1pPr marL="0" indent="0">
              <a:buNone/>
              <a:defRPr sz="3600" cap="all" baseline="0">
                <a:solidFill>
                  <a:srgbClr val="05418A"/>
                </a:solidFill>
                <a:latin typeface="Intro Bold" panose="02000000000000000000" pitchFamily="2" charset="77"/>
              </a:defRPr>
            </a:lvl1pPr>
          </a:lstStyle>
          <a:p>
            <a:pPr lvl="0"/>
            <a:r>
              <a:rPr lang="cs-CZ" dirty="0"/>
              <a:t>HEADLINE</a:t>
            </a:r>
          </a:p>
        </p:txBody>
      </p:sp>
      <p:sp>
        <p:nvSpPr>
          <p:cNvPr id="13" name="Text Placeholder 21">
            <a:extLst>
              <a:ext uri="{FF2B5EF4-FFF2-40B4-BE49-F238E27FC236}">
                <a16:creationId xmlns:a16="http://schemas.microsoft.com/office/drawing/2014/main" id="{B28EB07F-3CF4-B647-8819-4E6F8B679CAF}"/>
              </a:ext>
            </a:extLst>
          </p:cNvPr>
          <p:cNvSpPr>
            <a:spLocks noGrp="1"/>
          </p:cNvSpPr>
          <p:nvPr>
            <p:ph type="body" sz="quarter" idx="12" hasCustomPrompt="1"/>
          </p:nvPr>
        </p:nvSpPr>
        <p:spPr>
          <a:xfrm>
            <a:off x="449399" y="912479"/>
            <a:ext cx="9525873" cy="389769"/>
          </a:xfrm>
          <a:prstGeom prst="rect">
            <a:avLst/>
          </a:prstGeom>
        </p:spPr>
        <p:txBody>
          <a:bodyPr lIns="0" tIns="0" rIns="0" bIns="0"/>
          <a:lstStyle>
            <a:lvl1pPr marL="0" indent="0">
              <a:buNone/>
              <a:defRPr sz="1800" cap="all" baseline="0">
                <a:solidFill>
                  <a:srgbClr val="192851"/>
                </a:solidFill>
                <a:latin typeface="Intro Bold" panose="02000000000000000000" pitchFamily="2" charset="77"/>
              </a:defRPr>
            </a:lvl1pPr>
          </a:lstStyle>
          <a:p>
            <a:pPr lvl="0"/>
            <a:r>
              <a:rPr lang="en-US" dirty="0"/>
              <a:t>SUBHEADLINE</a:t>
            </a:r>
            <a:endParaRPr lang="cs-CZ" dirty="0"/>
          </a:p>
        </p:txBody>
      </p:sp>
    </p:spTree>
    <p:extLst>
      <p:ext uri="{BB962C8B-B14F-4D97-AF65-F5344CB8AC3E}">
        <p14:creationId xmlns:p14="http://schemas.microsoft.com/office/powerpoint/2010/main" val="3226648013"/>
      </p:ext>
    </p:extLst>
  </p:cSld>
  <p:clrMapOvr>
    <a:masterClrMapping/>
  </p:clrMapOvr>
  <p:extLst>
    <p:ext uri="{DCECCB84-F9BA-43D5-87BE-67443E8EF086}">
      <p15:sldGuideLst xmlns:p15="http://schemas.microsoft.com/office/powerpoint/2012/main">
        <p15:guide id="1" pos="279">
          <p15:clr>
            <a:srgbClr val="FBAE40"/>
          </p15:clr>
        </p15:guide>
        <p15:guide id="2" orient="horz" pos="278">
          <p15:clr>
            <a:srgbClr val="FBAE40"/>
          </p15:clr>
        </p15:guide>
        <p15:guide id="3" pos="7401">
          <p15:clr>
            <a:srgbClr val="FBAE40"/>
          </p15:clr>
        </p15:guide>
        <p15:guide id="4" orient="horz" pos="1162">
          <p15:clr>
            <a:srgbClr val="FBAE40"/>
          </p15:clr>
        </p15:guide>
        <p15:guide id="5" orient="horz" pos="3974">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hexa chart">
    <p:spTree>
      <p:nvGrpSpPr>
        <p:cNvPr id="1" name=""/>
        <p:cNvGrpSpPr/>
        <p:nvPr/>
      </p:nvGrpSpPr>
      <p:grpSpPr>
        <a:xfrm>
          <a:off x="0" y="0"/>
          <a:ext cx="0" cy="0"/>
          <a:chOff x="0" y="0"/>
          <a:chExt cx="0" cy="0"/>
        </a:xfrm>
      </p:grpSpPr>
      <p:sp>
        <p:nvSpPr>
          <p:cNvPr id="11" name="Slide Number Placeholder 10">
            <a:extLst>
              <a:ext uri="{FF2B5EF4-FFF2-40B4-BE49-F238E27FC236}">
                <a16:creationId xmlns:a16="http://schemas.microsoft.com/office/drawing/2014/main" id="{AE913F1D-05F2-C748-9E80-08AB61CBF237}"/>
              </a:ext>
            </a:extLst>
          </p:cNvPr>
          <p:cNvSpPr>
            <a:spLocks noGrp="1"/>
          </p:cNvSpPr>
          <p:nvPr>
            <p:ph type="sldNum" sz="quarter" idx="10"/>
          </p:nvPr>
        </p:nvSpPr>
        <p:spPr/>
        <p:txBody>
          <a:bodyPr/>
          <a:lstStyle/>
          <a:p>
            <a:fld id="{DEA447EE-40F2-0B4B-BA48-2ECC9F2E281D}" type="slidenum">
              <a:rPr lang="cs-CZ" smtClean="0"/>
              <a:pPr/>
              <a:t>‹#›</a:t>
            </a:fld>
            <a:endParaRPr lang="cs-CZ" dirty="0"/>
          </a:p>
        </p:txBody>
      </p:sp>
      <p:sp>
        <p:nvSpPr>
          <p:cNvPr id="28" name="Chart Placeholder 13">
            <a:extLst>
              <a:ext uri="{FF2B5EF4-FFF2-40B4-BE49-F238E27FC236}">
                <a16:creationId xmlns:a16="http://schemas.microsoft.com/office/drawing/2014/main" id="{450649D5-AEEB-BB4B-B7A7-2BFF7DEC436F}"/>
              </a:ext>
            </a:extLst>
          </p:cNvPr>
          <p:cNvSpPr>
            <a:spLocks noGrp="1"/>
          </p:cNvSpPr>
          <p:nvPr>
            <p:ph type="chart" sz="quarter" idx="14"/>
          </p:nvPr>
        </p:nvSpPr>
        <p:spPr>
          <a:xfrm>
            <a:off x="462099" y="1844675"/>
            <a:ext cx="3614829" cy="2125441"/>
          </a:xfrm>
          <a:prstGeom prst="roundRect">
            <a:avLst>
              <a:gd name="adj" fmla="val 7035"/>
            </a:avLst>
          </a:prstGeom>
          <a:solidFill>
            <a:schemeClr val="accent1">
              <a:alpha val="21000"/>
            </a:schemeClr>
          </a:solidFill>
          <a:effectLst>
            <a:outerShdw blurRad="50800" dist="50800" dir="5400000" algn="ctr" rotWithShape="0">
              <a:srgbClr val="000000">
                <a:alpha val="0"/>
              </a:srgbClr>
            </a:outerShdw>
            <a:reflection endPos="0" dir="5400000" sy="-100000" algn="bl" rotWithShape="0"/>
          </a:effectLst>
          <a:scene3d>
            <a:camera prst="orthographicFront"/>
            <a:lightRig rig="threePt" dir="t"/>
          </a:scene3d>
          <a:sp3d>
            <a:bevelT w="114300" prst="artDeco"/>
            <a:bevelB w="114300" prst="hardEdge"/>
          </a:sp3d>
        </p:spPr>
        <p:txBody>
          <a:bodyPr lIns="180000" tIns="180000" rIns="180000" bIns="180000"/>
          <a:lstStyle>
            <a:lvl1pPr marL="0" indent="0">
              <a:buNone/>
              <a:defRPr sz="1400" b="1" i="0">
                <a:latin typeface="Open Sans" panose="020B0606030504020204" pitchFamily="34" charset="0"/>
                <a:ea typeface="Open Sans" panose="020B0606030504020204" pitchFamily="34" charset="0"/>
                <a:cs typeface="Open Sans" panose="020B0606030504020204" pitchFamily="34" charset="0"/>
              </a:defRPr>
            </a:lvl1pPr>
          </a:lstStyle>
          <a:p>
            <a:endParaRPr lang="cs-CZ" dirty="0"/>
          </a:p>
        </p:txBody>
      </p:sp>
      <p:sp>
        <p:nvSpPr>
          <p:cNvPr id="34" name="Chart Placeholder 13">
            <a:extLst>
              <a:ext uri="{FF2B5EF4-FFF2-40B4-BE49-F238E27FC236}">
                <a16:creationId xmlns:a16="http://schemas.microsoft.com/office/drawing/2014/main" id="{3EEF9EA9-B5BD-6A48-9386-6747762AA8BF}"/>
              </a:ext>
            </a:extLst>
          </p:cNvPr>
          <p:cNvSpPr>
            <a:spLocks noGrp="1"/>
          </p:cNvSpPr>
          <p:nvPr>
            <p:ph type="chart" sz="quarter" idx="15"/>
          </p:nvPr>
        </p:nvSpPr>
        <p:spPr>
          <a:xfrm>
            <a:off x="4288585" y="1844675"/>
            <a:ext cx="3614829" cy="2125441"/>
          </a:xfrm>
          <a:prstGeom prst="roundRect">
            <a:avLst>
              <a:gd name="adj" fmla="val 7035"/>
            </a:avLst>
          </a:prstGeom>
          <a:solidFill>
            <a:schemeClr val="accent1">
              <a:alpha val="21000"/>
            </a:schemeClr>
          </a:solidFill>
          <a:effectLst>
            <a:outerShdw blurRad="50800" dist="50800" dir="5400000" algn="ctr" rotWithShape="0">
              <a:srgbClr val="000000">
                <a:alpha val="0"/>
              </a:srgbClr>
            </a:outerShdw>
            <a:reflection endPos="0" dir="5400000" sy="-100000" algn="bl" rotWithShape="0"/>
          </a:effectLst>
          <a:scene3d>
            <a:camera prst="orthographicFront"/>
            <a:lightRig rig="threePt" dir="t"/>
          </a:scene3d>
          <a:sp3d>
            <a:bevelT w="114300" prst="artDeco"/>
            <a:bevelB w="114300" prst="hardEdge"/>
          </a:sp3d>
        </p:spPr>
        <p:txBody>
          <a:bodyPr lIns="180000" tIns="180000" rIns="180000" bIns="180000"/>
          <a:lstStyle>
            <a:lvl1pPr marL="0" indent="0">
              <a:buNone/>
              <a:defRPr sz="1400" b="1" i="0">
                <a:latin typeface="Open Sans" panose="020B0606030504020204" pitchFamily="34" charset="0"/>
                <a:ea typeface="Open Sans" panose="020B0606030504020204" pitchFamily="34" charset="0"/>
                <a:cs typeface="Open Sans" panose="020B0606030504020204" pitchFamily="34" charset="0"/>
              </a:defRPr>
            </a:lvl1pPr>
          </a:lstStyle>
          <a:p>
            <a:endParaRPr lang="cs-CZ" dirty="0"/>
          </a:p>
        </p:txBody>
      </p:sp>
      <p:sp>
        <p:nvSpPr>
          <p:cNvPr id="35" name="Chart Placeholder 13">
            <a:extLst>
              <a:ext uri="{FF2B5EF4-FFF2-40B4-BE49-F238E27FC236}">
                <a16:creationId xmlns:a16="http://schemas.microsoft.com/office/drawing/2014/main" id="{B4580A6E-4DCC-A148-9DA9-B4B53E3A4D59}"/>
              </a:ext>
            </a:extLst>
          </p:cNvPr>
          <p:cNvSpPr>
            <a:spLocks noGrp="1"/>
          </p:cNvSpPr>
          <p:nvPr>
            <p:ph type="chart" sz="quarter" idx="16"/>
          </p:nvPr>
        </p:nvSpPr>
        <p:spPr>
          <a:xfrm>
            <a:off x="8115072" y="1844675"/>
            <a:ext cx="3614829" cy="2125441"/>
          </a:xfrm>
          <a:prstGeom prst="roundRect">
            <a:avLst>
              <a:gd name="adj" fmla="val 7035"/>
            </a:avLst>
          </a:prstGeom>
          <a:solidFill>
            <a:schemeClr val="accent1">
              <a:alpha val="21000"/>
            </a:schemeClr>
          </a:solidFill>
          <a:effectLst>
            <a:outerShdw blurRad="50800" dist="50800" dir="5400000" algn="ctr" rotWithShape="0">
              <a:srgbClr val="000000">
                <a:alpha val="0"/>
              </a:srgbClr>
            </a:outerShdw>
            <a:reflection endPos="0" dir="5400000" sy="-100000" algn="bl" rotWithShape="0"/>
          </a:effectLst>
          <a:scene3d>
            <a:camera prst="orthographicFront"/>
            <a:lightRig rig="threePt" dir="t"/>
          </a:scene3d>
          <a:sp3d>
            <a:bevelT w="114300" prst="artDeco"/>
            <a:bevelB w="114300" prst="hardEdge"/>
          </a:sp3d>
        </p:spPr>
        <p:txBody>
          <a:bodyPr lIns="180000" tIns="180000" rIns="180000" bIns="180000"/>
          <a:lstStyle>
            <a:lvl1pPr marL="0" indent="0">
              <a:buNone/>
              <a:defRPr sz="1400" b="1" i="0">
                <a:latin typeface="Open Sans" panose="020B0606030504020204" pitchFamily="34" charset="0"/>
                <a:ea typeface="Open Sans" panose="020B0606030504020204" pitchFamily="34" charset="0"/>
                <a:cs typeface="Open Sans" panose="020B0606030504020204" pitchFamily="34" charset="0"/>
              </a:defRPr>
            </a:lvl1pPr>
          </a:lstStyle>
          <a:p>
            <a:endParaRPr lang="cs-CZ" dirty="0"/>
          </a:p>
        </p:txBody>
      </p:sp>
      <p:sp>
        <p:nvSpPr>
          <p:cNvPr id="42" name="Chart Placeholder 13">
            <a:extLst>
              <a:ext uri="{FF2B5EF4-FFF2-40B4-BE49-F238E27FC236}">
                <a16:creationId xmlns:a16="http://schemas.microsoft.com/office/drawing/2014/main" id="{011597FF-DFD5-DC4C-A10D-995087BC2268}"/>
              </a:ext>
            </a:extLst>
          </p:cNvPr>
          <p:cNvSpPr>
            <a:spLocks noGrp="1"/>
          </p:cNvSpPr>
          <p:nvPr>
            <p:ph type="chart" sz="quarter" idx="17"/>
          </p:nvPr>
        </p:nvSpPr>
        <p:spPr>
          <a:xfrm>
            <a:off x="462099" y="4183284"/>
            <a:ext cx="3614829" cy="2125441"/>
          </a:xfrm>
          <a:prstGeom prst="roundRect">
            <a:avLst>
              <a:gd name="adj" fmla="val 7035"/>
            </a:avLst>
          </a:prstGeom>
          <a:solidFill>
            <a:schemeClr val="accent1">
              <a:alpha val="21000"/>
            </a:schemeClr>
          </a:solidFill>
          <a:effectLst>
            <a:outerShdw blurRad="50800" dist="50800" dir="5400000" algn="ctr" rotWithShape="0">
              <a:srgbClr val="000000">
                <a:alpha val="0"/>
              </a:srgbClr>
            </a:outerShdw>
            <a:reflection endPos="0" dir="5400000" sy="-100000" algn="bl" rotWithShape="0"/>
          </a:effectLst>
          <a:scene3d>
            <a:camera prst="orthographicFront"/>
            <a:lightRig rig="threePt" dir="t"/>
          </a:scene3d>
          <a:sp3d>
            <a:bevelT w="114300" prst="artDeco"/>
            <a:bevelB w="114300" prst="hardEdge"/>
          </a:sp3d>
        </p:spPr>
        <p:txBody>
          <a:bodyPr lIns="180000" tIns="180000" rIns="180000" bIns="180000"/>
          <a:lstStyle>
            <a:lvl1pPr marL="0" indent="0">
              <a:buNone/>
              <a:defRPr sz="1400" b="1" i="0">
                <a:latin typeface="Open Sans" panose="020B0606030504020204" pitchFamily="34" charset="0"/>
                <a:ea typeface="Open Sans" panose="020B0606030504020204" pitchFamily="34" charset="0"/>
                <a:cs typeface="Open Sans" panose="020B0606030504020204" pitchFamily="34" charset="0"/>
              </a:defRPr>
            </a:lvl1pPr>
          </a:lstStyle>
          <a:p>
            <a:endParaRPr lang="cs-CZ" dirty="0"/>
          </a:p>
        </p:txBody>
      </p:sp>
      <p:sp>
        <p:nvSpPr>
          <p:cNvPr id="43" name="Chart Placeholder 13">
            <a:extLst>
              <a:ext uri="{FF2B5EF4-FFF2-40B4-BE49-F238E27FC236}">
                <a16:creationId xmlns:a16="http://schemas.microsoft.com/office/drawing/2014/main" id="{1D82F6F2-6363-BF42-8191-EDEC3C3EC07E}"/>
              </a:ext>
            </a:extLst>
          </p:cNvPr>
          <p:cNvSpPr>
            <a:spLocks noGrp="1"/>
          </p:cNvSpPr>
          <p:nvPr>
            <p:ph type="chart" sz="quarter" idx="18"/>
          </p:nvPr>
        </p:nvSpPr>
        <p:spPr>
          <a:xfrm>
            <a:off x="4288585" y="4183284"/>
            <a:ext cx="3614829" cy="2125441"/>
          </a:xfrm>
          <a:prstGeom prst="roundRect">
            <a:avLst>
              <a:gd name="adj" fmla="val 7035"/>
            </a:avLst>
          </a:prstGeom>
          <a:solidFill>
            <a:schemeClr val="accent1">
              <a:alpha val="21000"/>
            </a:schemeClr>
          </a:solidFill>
          <a:effectLst>
            <a:outerShdw blurRad="50800" dist="50800" dir="5400000" algn="ctr" rotWithShape="0">
              <a:srgbClr val="000000">
                <a:alpha val="0"/>
              </a:srgbClr>
            </a:outerShdw>
            <a:reflection endPos="0" dir="5400000" sy="-100000" algn="bl" rotWithShape="0"/>
          </a:effectLst>
          <a:scene3d>
            <a:camera prst="orthographicFront"/>
            <a:lightRig rig="threePt" dir="t"/>
          </a:scene3d>
          <a:sp3d>
            <a:bevelT w="114300" prst="artDeco"/>
            <a:bevelB w="114300" prst="hardEdge"/>
          </a:sp3d>
        </p:spPr>
        <p:txBody>
          <a:bodyPr lIns="180000" tIns="180000" rIns="180000" bIns="180000"/>
          <a:lstStyle>
            <a:lvl1pPr marL="0" indent="0">
              <a:buNone/>
              <a:defRPr sz="1400" b="1" i="0">
                <a:latin typeface="Open Sans" panose="020B0606030504020204" pitchFamily="34" charset="0"/>
                <a:ea typeface="Open Sans" panose="020B0606030504020204" pitchFamily="34" charset="0"/>
                <a:cs typeface="Open Sans" panose="020B0606030504020204" pitchFamily="34" charset="0"/>
              </a:defRPr>
            </a:lvl1pPr>
          </a:lstStyle>
          <a:p>
            <a:endParaRPr lang="cs-CZ" dirty="0"/>
          </a:p>
        </p:txBody>
      </p:sp>
      <p:sp>
        <p:nvSpPr>
          <p:cNvPr id="44" name="Chart Placeholder 13">
            <a:extLst>
              <a:ext uri="{FF2B5EF4-FFF2-40B4-BE49-F238E27FC236}">
                <a16:creationId xmlns:a16="http://schemas.microsoft.com/office/drawing/2014/main" id="{DB62E2D2-F910-614C-AFDE-8798030E82AF}"/>
              </a:ext>
            </a:extLst>
          </p:cNvPr>
          <p:cNvSpPr>
            <a:spLocks noGrp="1"/>
          </p:cNvSpPr>
          <p:nvPr>
            <p:ph type="chart" sz="quarter" idx="19"/>
          </p:nvPr>
        </p:nvSpPr>
        <p:spPr>
          <a:xfrm>
            <a:off x="8115072" y="4183284"/>
            <a:ext cx="3614829" cy="2125441"/>
          </a:xfrm>
          <a:prstGeom prst="roundRect">
            <a:avLst>
              <a:gd name="adj" fmla="val 7035"/>
            </a:avLst>
          </a:prstGeom>
          <a:solidFill>
            <a:schemeClr val="accent1">
              <a:alpha val="21000"/>
            </a:schemeClr>
          </a:solidFill>
          <a:effectLst>
            <a:outerShdw blurRad="50800" dist="50800" dir="5400000" algn="ctr" rotWithShape="0">
              <a:srgbClr val="000000">
                <a:alpha val="0"/>
              </a:srgbClr>
            </a:outerShdw>
            <a:reflection endPos="0" dir="5400000" sy="-100000" algn="bl" rotWithShape="0"/>
          </a:effectLst>
          <a:scene3d>
            <a:camera prst="orthographicFront"/>
            <a:lightRig rig="threePt" dir="t"/>
          </a:scene3d>
          <a:sp3d>
            <a:bevelT w="114300" prst="artDeco"/>
            <a:bevelB w="114300" prst="hardEdge"/>
          </a:sp3d>
        </p:spPr>
        <p:txBody>
          <a:bodyPr lIns="180000" tIns="180000" rIns="180000" bIns="180000"/>
          <a:lstStyle>
            <a:lvl1pPr marL="0" indent="0">
              <a:buNone/>
              <a:defRPr sz="1400" b="1" i="0">
                <a:latin typeface="Open Sans" panose="020B0606030504020204" pitchFamily="34" charset="0"/>
                <a:ea typeface="Open Sans" panose="020B0606030504020204" pitchFamily="34" charset="0"/>
                <a:cs typeface="Open Sans" panose="020B0606030504020204" pitchFamily="34" charset="0"/>
              </a:defRPr>
            </a:lvl1pPr>
          </a:lstStyle>
          <a:p>
            <a:endParaRPr lang="cs-CZ" dirty="0"/>
          </a:p>
        </p:txBody>
      </p:sp>
      <p:sp>
        <p:nvSpPr>
          <p:cNvPr id="12" name="Text Placeholder 19">
            <a:extLst>
              <a:ext uri="{FF2B5EF4-FFF2-40B4-BE49-F238E27FC236}">
                <a16:creationId xmlns:a16="http://schemas.microsoft.com/office/drawing/2014/main" id="{3ACD85BA-0548-DD43-8078-A27492119E90}"/>
              </a:ext>
            </a:extLst>
          </p:cNvPr>
          <p:cNvSpPr>
            <a:spLocks noGrp="1"/>
          </p:cNvSpPr>
          <p:nvPr>
            <p:ph type="body" sz="quarter" idx="11" hasCustomPrompt="1"/>
          </p:nvPr>
        </p:nvSpPr>
        <p:spPr>
          <a:xfrm>
            <a:off x="419163" y="405700"/>
            <a:ext cx="9556110" cy="459518"/>
          </a:xfrm>
          <a:prstGeom prst="rect">
            <a:avLst/>
          </a:prstGeom>
        </p:spPr>
        <p:txBody>
          <a:bodyPr lIns="0" tIns="0" rIns="0" bIns="0"/>
          <a:lstStyle>
            <a:lvl1pPr marL="0" indent="0">
              <a:buNone/>
              <a:defRPr sz="3600" cap="all" baseline="0">
                <a:solidFill>
                  <a:srgbClr val="05418A"/>
                </a:solidFill>
                <a:latin typeface="Intro Bold" panose="02000000000000000000" pitchFamily="2" charset="77"/>
              </a:defRPr>
            </a:lvl1pPr>
          </a:lstStyle>
          <a:p>
            <a:pPr lvl="0"/>
            <a:r>
              <a:rPr lang="cs-CZ" dirty="0"/>
              <a:t>HEADLINE</a:t>
            </a:r>
          </a:p>
        </p:txBody>
      </p:sp>
      <p:sp>
        <p:nvSpPr>
          <p:cNvPr id="13" name="Text Placeholder 21">
            <a:extLst>
              <a:ext uri="{FF2B5EF4-FFF2-40B4-BE49-F238E27FC236}">
                <a16:creationId xmlns:a16="http://schemas.microsoft.com/office/drawing/2014/main" id="{F4DA6A11-2ED0-A94F-BE68-A3FE20268F05}"/>
              </a:ext>
            </a:extLst>
          </p:cNvPr>
          <p:cNvSpPr>
            <a:spLocks noGrp="1"/>
          </p:cNvSpPr>
          <p:nvPr>
            <p:ph type="body" sz="quarter" idx="12" hasCustomPrompt="1"/>
          </p:nvPr>
        </p:nvSpPr>
        <p:spPr>
          <a:xfrm>
            <a:off x="449399" y="912479"/>
            <a:ext cx="9525873" cy="389769"/>
          </a:xfrm>
          <a:prstGeom prst="rect">
            <a:avLst/>
          </a:prstGeom>
        </p:spPr>
        <p:txBody>
          <a:bodyPr lIns="0" tIns="0" rIns="0" bIns="0"/>
          <a:lstStyle>
            <a:lvl1pPr marL="0" indent="0">
              <a:buNone/>
              <a:defRPr sz="1800" cap="all" baseline="0">
                <a:solidFill>
                  <a:srgbClr val="192851"/>
                </a:solidFill>
                <a:latin typeface="Intro Bold" panose="02000000000000000000" pitchFamily="2" charset="77"/>
              </a:defRPr>
            </a:lvl1pPr>
          </a:lstStyle>
          <a:p>
            <a:pPr lvl="0"/>
            <a:r>
              <a:rPr lang="en-US" dirty="0"/>
              <a:t>SUBHEADLINE</a:t>
            </a:r>
            <a:endParaRPr lang="cs-CZ" dirty="0"/>
          </a:p>
        </p:txBody>
      </p:sp>
    </p:spTree>
    <p:extLst>
      <p:ext uri="{BB962C8B-B14F-4D97-AF65-F5344CB8AC3E}">
        <p14:creationId xmlns:p14="http://schemas.microsoft.com/office/powerpoint/2010/main" val="2676439647"/>
      </p:ext>
    </p:extLst>
  </p:cSld>
  <p:clrMapOvr>
    <a:masterClrMapping/>
  </p:clrMapOvr>
  <p:extLst>
    <p:ext uri="{DCECCB84-F9BA-43D5-87BE-67443E8EF086}">
      <p15:sldGuideLst xmlns:p15="http://schemas.microsoft.com/office/powerpoint/2012/main">
        <p15:guide id="1" pos="279">
          <p15:clr>
            <a:srgbClr val="FBAE40"/>
          </p15:clr>
        </p15:guide>
        <p15:guide id="2" orient="horz" pos="278">
          <p15:clr>
            <a:srgbClr val="FBAE40"/>
          </p15:clr>
        </p15:guide>
        <p15:guide id="3" pos="7401">
          <p15:clr>
            <a:srgbClr val="FBAE40"/>
          </p15:clr>
        </p15:guide>
        <p15:guide id="4" orient="horz" pos="1162">
          <p15:clr>
            <a:srgbClr val="FBAE40"/>
          </p15:clr>
        </p15:guide>
        <p15:guide id="5" orient="horz" pos="3974">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pictures">
    <p:spTree>
      <p:nvGrpSpPr>
        <p:cNvPr id="1" name=""/>
        <p:cNvGrpSpPr/>
        <p:nvPr/>
      </p:nvGrpSpPr>
      <p:grpSpPr>
        <a:xfrm>
          <a:off x="0" y="0"/>
          <a:ext cx="0" cy="0"/>
          <a:chOff x="0" y="0"/>
          <a:chExt cx="0" cy="0"/>
        </a:xfrm>
      </p:grpSpPr>
      <p:sp>
        <p:nvSpPr>
          <p:cNvPr id="11" name="Slide Number Placeholder 10">
            <a:extLst>
              <a:ext uri="{FF2B5EF4-FFF2-40B4-BE49-F238E27FC236}">
                <a16:creationId xmlns:a16="http://schemas.microsoft.com/office/drawing/2014/main" id="{AE913F1D-05F2-C748-9E80-08AB61CBF237}"/>
              </a:ext>
            </a:extLst>
          </p:cNvPr>
          <p:cNvSpPr>
            <a:spLocks noGrp="1"/>
          </p:cNvSpPr>
          <p:nvPr>
            <p:ph type="sldNum" sz="quarter" idx="10"/>
          </p:nvPr>
        </p:nvSpPr>
        <p:spPr/>
        <p:txBody>
          <a:bodyPr/>
          <a:lstStyle/>
          <a:p>
            <a:fld id="{DEA447EE-40F2-0B4B-BA48-2ECC9F2E281D}" type="slidenum">
              <a:rPr lang="cs-CZ" smtClean="0"/>
              <a:pPr/>
              <a:t>‹#›</a:t>
            </a:fld>
            <a:endParaRPr lang="cs-CZ" dirty="0"/>
          </a:p>
        </p:txBody>
      </p:sp>
      <p:sp>
        <p:nvSpPr>
          <p:cNvPr id="19" name="Picture Placeholder 18">
            <a:extLst>
              <a:ext uri="{FF2B5EF4-FFF2-40B4-BE49-F238E27FC236}">
                <a16:creationId xmlns:a16="http://schemas.microsoft.com/office/drawing/2014/main" id="{B9465C97-DF42-3948-AA6D-25742889B435}"/>
              </a:ext>
            </a:extLst>
          </p:cNvPr>
          <p:cNvSpPr>
            <a:spLocks noGrp="1"/>
          </p:cNvSpPr>
          <p:nvPr>
            <p:ph type="pic" sz="quarter" idx="13"/>
          </p:nvPr>
        </p:nvSpPr>
        <p:spPr>
          <a:xfrm>
            <a:off x="442913" y="1844675"/>
            <a:ext cx="5564187" cy="4464050"/>
          </a:xfrm>
          <a:prstGeom prst="rect">
            <a:avLst/>
          </a:prstGeom>
          <a:solidFill>
            <a:schemeClr val="accent6"/>
          </a:solidFill>
        </p:spPr>
        <p:txBody>
          <a:bodyPr lIns="180000" tIns="180000" rIns="180000" bIns="180000"/>
          <a:lstStyle>
            <a:lvl1pPr marL="0" indent="0">
              <a:buNone/>
              <a:defRPr sz="1400" b="1" i="0">
                <a:latin typeface="Open Sans" panose="020B0606030504020204" pitchFamily="34" charset="0"/>
                <a:ea typeface="Open Sans" panose="020B0606030504020204" pitchFamily="34" charset="0"/>
                <a:cs typeface="Open Sans" panose="020B0606030504020204" pitchFamily="34" charset="0"/>
              </a:defRPr>
            </a:lvl1pPr>
          </a:lstStyle>
          <a:p>
            <a:endParaRPr lang="cs-CZ" dirty="0"/>
          </a:p>
        </p:txBody>
      </p:sp>
      <p:sp>
        <p:nvSpPr>
          <p:cNvPr id="21" name="Picture Placeholder 18">
            <a:extLst>
              <a:ext uri="{FF2B5EF4-FFF2-40B4-BE49-F238E27FC236}">
                <a16:creationId xmlns:a16="http://schemas.microsoft.com/office/drawing/2014/main" id="{2D61CB64-BA9F-5049-961E-A0463DED7CB9}"/>
              </a:ext>
            </a:extLst>
          </p:cNvPr>
          <p:cNvSpPr>
            <a:spLocks noGrp="1"/>
          </p:cNvSpPr>
          <p:nvPr>
            <p:ph type="pic" sz="quarter" idx="14"/>
          </p:nvPr>
        </p:nvSpPr>
        <p:spPr>
          <a:xfrm>
            <a:off x="6171813" y="1844675"/>
            <a:ext cx="5564187" cy="4464050"/>
          </a:xfrm>
          <a:prstGeom prst="rect">
            <a:avLst/>
          </a:prstGeom>
          <a:solidFill>
            <a:schemeClr val="accent6"/>
          </a:solidFill>
        </p:spPr>
        <p:txBody>
          <a:bodyPr lIns="180000" tIns="180000" rIns="180000" bIns="180000"/>
          <a:lstStyle>
            <a:lvl1pPr marL="0" indent="0">
              <a:buNone/>
              <a:defRPr sz="1400" b="1" i="0">
                <a:latin typeface="Open Sans" panose="020B0606030504020204" pitchFamily="34" charset="0"/>
                <a:ea typeface="Open Sans" panose="020B0606030504020204" pitchFamily="34" charset="0"/>
                <a:cs typeface="Open Sans" panose="020B0606030504020204" pitchFamily="34" charset="0"/>
              </a:defRPr>
            </a:lvl1pPr>
          </a:lstStyle>
          <a:p>
            <a:endParaRPr lang="cs-CZ" dirty="0"/>
          </a:p>
        </p:txBody>
      </p:sp>
      <p:sp>
        <p:nvSpPr>
          <p:cNvPr id="9" name="Text Placeholder 19">
            <a:extLst>
              <a:ext uri="{FF2B5EF4-FFF2-40B4-BE49-F238E27FC236}">
                <a16:creationId xmlns:a16="http://schemas.microsoft.com/office/drawing/2014/main" id="{3E612BEB-40C3-DB44-9F92-ECCA0CE36AA8}"/>
              </a:ext>
            </a:extLst>
          </p:cNvPr>
          <p:cNvSpPr>
            <a:spLocks noGrp="1"/>
          </p:cNvSpPr>
          <p:nvPr>
            <p:ph type="body" sz="quarter" idx="11" hasCustomPrompt="1"/>
          </p:nvPr>
        </p:nvSpPr>
        <p:spPr>
          <a:xfrm>
            <a:off x="419163" y="405700"/>
            <a:ext cx="9556110" cy="459518"/>
          </a:xfrm>
          <a:prstGeom prst="rect">
            <a:avLst/>
          </a:prstGeom>
        </p:spPr>
        <p:txBody>
          <a:bodyPr lIns="0" tIns="0" rIns="0" bIns="0"/>
          <a:lstStyle>
            <a:lvl1pPr marL="0" indent="0">
              <a:buNone/>
              <a:defRPr sz="3600" cap="all" baseline="0">
                <a:solidFill>
                  <a:srgbClr val="05418A"/>
                </a:solidFill>
                <a:latin typeface="Intro Bold" panose="02000000000000000000" pitchFamily="2" charset="77"/>
              </a:defRPr>
            </a:lvl1pPr>
          </a:lstStyle>
          <a:p>
            <a:pPr lvl="0"/>
            <a:r>
              <a:rPr lang="cs-CZ" dirty="0"/>
              <a:t>HEADLINE</a:t>
            </a:r>
          </a:p>
        </p:txBody>
      </p:sp>
      <p:sp>
        <p:nvSpPr>
          <p:cNvPr id="12" name="Text Placeholder 21">
            <a:extLst>
              <a:ext uri="{FF2B5EF4-FFF2-40B4-BE49-F238E27FC236}">
                <a16:creationId xmlns:a16="http://schemas.microsoft.com/office/drawing/2014/main" id="{3B1947AE-234B-8D4F-9354-F28EEEC7E2AA}"/>
              </a:ext>
            </a:extLst>
          </p:cNvPr>
          <p:cNvSpPr>
            <a:spLocks noGrp="1"/>
          </p:cNvSpPr>
          <p:nvPr>
            <p:ph type="body" sz="quarter" idx="12" hasCustomPrompt="1"/>
          </p:nvPr>
        </p:nvSpPr>
        <p:spPr>
          <a:xfrm>
            <a:off x="449399" y="912479"/>
            <a:ext cx="9525873" cy="389769"/>
          </a:xfrm>
          <a:prstGeom prst="rect">
            <a:avLst/>
          </a:prstGeom>
        </p:spPr>
        <p:txBody>
          <a:bodyPr lIns="0" tIns="0" rIns="0" bIns="0"/>
          <a:lstStyle>
            <a:lvl1pPr marL="0" indent="0">
              <a:buNone/>
              <a:defRPr sz="1800" cap="all" baseline="0">
                <a:solidFill>
                  <a:srgbClr val="192851"/>
                </a:solidFill>
                <a:latin typeface="Intro Bold" panose="02000000000000000000" pitchFamily="2" charset="77"/>
              </a:defRPr>
            </a:lvl1pPr>
          </a:lstStyle>
          <a:p>
            <a:pPr lvl="0"/>
            <a:r>
              <a:rPr lang="en-US" dirty="0"/>
              <a:t>SUBHEADLINE</a:t>
            </a:r>
            <a:endParaRPr lang="cs-CZ" dirty="0"/>
          </a:p>
        </p:txBody>
      </p:sp>
    </p:spTree>
    <p:extLst>
      <p:ext uri="{BB962C8B-B14F-4D97-AF65-F5344CB8AC3E}">
        <p14:creationId xmlns:p14="http://schemas.microsoft.com/office/powerpoint/2010/main" val="3992929127"/>
      </p:ext>
    </p:extLst>
  </p:cSld>
  <p:clrMapOvr>
    <a:masterClrMapping/>
  </p:clrMapOvr>
  <p:extLst>
    <p:ext uri="{DCECCB84-F9BA-43D5-87BE-67443E8EF086}">
      <p15:sldGuideLst xmlns:p15="http://schemas.microsoft.com/office/powerpoint/2012/main">
        <p15:guide id="1" pos="279">
          <p15:clr>
            <a:srgbClr val="FBAE40"/>
          </p15:clr>
        </p15:guide>
        <p15:guide id="2" orient="horz" pos="278">
          <p15:clr>
            <a:srgbClr val="FBAE40"/>
          </p15:clr>
        </p15:guide>
        <p15:guide id="3" pos="7401">
          <p15:clr>
            <a:srgbClr val="FBAE40"/>
          </p15:clr>
        </p15:guide>
        <p15:guide id="4" orient="horz" pos="1162">
          <p15:clr>
            <a:srgbClr val="FBAE40"/>
          </p15:clr>
        </p15:guide>
        <p15:guide id="5" orient="horz" pos="3974">
          <p15:clr>
            <a:srgbClr val="FBAE40"/>
          </p15:clr>
        </p15:guide>
        <p15:guide id="6" orient="horz" pos="1412">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raffic light">
    <p:spTree>
      <p:nvGrpSpPr>
        <p:cNvPr id="1" name=""/>
        <p:cNvGrpSpPr/>
        <p:nvPr/>
      </p:nvGrpSpPr>
      <p:grpSpPr>
        <a:xfrm>
          <a:off x="0" y="0"/>
          <a:ext cx="0" cy="0"/>
          <a:chOff x="0" y="0"/>
          <a:chExt cx="0" cy="0"/>
        </a:xfrm>
      </p:grpSpPr>
      <p:sp>
        <p:nvSpPr>
          <p:cNvPr id="6" name="Rounded Rectangle">
            <a:extLst>
              <a:ext uri="{FF2B5EF4-FFF2-40B4-BE49-F238E27FC236}">
                <a16:creationId xmlns:a16="http://schemas.microsoft.com/office/drawing/2014/main" id="{B7CDCDB8-2658-7840-A437-2584EF67ACD4}"/>
              </a:ext>
            </a:extLst>
          </p:cNvPr>
          <p:cNvSpPr/>
          <p:nvPr userDrawn="1"/>
        </p:nvSpPr>
        <p:spPr>
          <a:xfrm>
            <a:off x="429986" y="1712064"/>
            <a:ext cx="4811485" cy="3981167"/>
          </a:xfrm>
          <a:prstGeom prst="roundRect">
            <a:avLst>
              <a:gd name="adj" fmla="val 2557"/>
            </a:avLst>
          </a:prstGeom>
          <a:solidFill>
            <a:srgbClr val="009FE3">
              <a:alpha val="21000"/>
            </a:srgbClr>
          </a:solidFill>
          <a:ln w="12700">
            <a:miter lim="400000"/>
          </a:ln>
          <a:effectLst>
            <a:reflection blurRad="101600" endPos="0" dir="5400000" sy="-100000" algn="bl" rotWithShape="0"/>
          </a:effectLst>
          <a:scene3d>
            <a:camera prst="orthographicFront"/>
            <a:lightRig rig="threePt" dir="t"/>
          </a:scene3d>
          <a:sp3d>
            <a:bevelT w="114300" prst="artDeco"/>
            <a:bevelB prst="relaxedInset"/>
          </a:sp3d>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39" name="Text Placeholder 27">
            <a:extLst>
              <a:ext uri="{FF2B5EF4-FFF2-40B4-BE49-F238E27FC236}">
                <a16:creationId xmlns:a16="http://schemas.microsoft.com/office/drawing/2014/main" id="{BC1FECFF-723C-3441-8DD7-4B360B653C24}"/>
              </a:ext>
            </a:extLst>
          </p:cNvPr>
          <p:cNvSpPr>
            <a:spLocks noGrp="1"/>
          </p:cNvSpPr>
          <p:nvPr>
            <p:ph type="body" sz="quarter" idx="22" hasCustomPrompt="1"/>
          </p:nvPr>
        </p:nvSpPr>
        <p:spPr>
          <a:xfrm>
            <a:off x="666409" y="4457303"/>
            <a:ext cx="4338637" cy="850207"/>
          </a:xfrm>
          <a:prstGeom prst="roundRect">
            <a:avLst>
              <a:gd name="adj" fmla="val 7852"/>
            </a:avLst>
          </a:prstGeom>
          <a:solidFill>
            <a:schemeClr val="bg1">
              <a:alpha val="46000"/>
            </a:schemeClr>
          </a:solidFill>
        </p:spPr>
        <p:txBody>
          <a:bodyPr lIns="0" tIns="72000" rIns="72000" bIns="72000" anchor="t" anchorCtr="0"/>
          <a:lstStyle>
            <a:lvl1pPr marL="444500" indent="0" algn="l">
              <a:lnSpc>
                <a:spcPct val="100000"/>
              </a:lnSpc>
              <a:buNone/>
              <a:tabLst/>
              <a:defRPr sz="1600" b="0" i="0">
                <a:latin typeface="Open Sans" panose="020B0606030504020204" pitchFamily="34" charset="0"/>
                <a:ea typeface="Open Sans" panose="020B0606030504020204" pitchFamily="34" charset="0"/>
                <a:cs typeface="Open Sans" panose="020B0606030504020204" pitchFamily="34" charset="0"/>
              </a:defRPr>
            </a:lvl1pPr>
          </a:lstStyle>
          <a:p>
            <a:pPr lvl="0"/>
            <a:r>
              <a:rPr lang="en-US" dirty="0"/>
              <a:t>Click to edit master text styles</a:t>
            </a:r>
          </a:p>
        </p:txBody>
      </p:sp>
      <p:sp>
        <p:nvSpPr>
          <p:cNvPr id="38" name="Text Placeholder 27">
            <a:extLst>
              <a:ext uri="{FF2B5EF4-FFF2-40B4-BE49-F238E27FC236}">
                <a16:creationId xmlns:a16="http://schemas.microsoft.com/office/drawing/2014/main" id="{089A0261-E7DE-F642-B340-3B34DA420501}"/>
              </a:ext>
            </a:extLst>
          </p:cNvPr>
          <p:cNvSpPr>
            <a:spLocks noGrp="1"/>
          </p:cNvSpPr>
          <p:nvPr>
            <p:ph type="body" sz="quarter" idx="21" hasCustomPrompt="1"/>
          </p:nvPr>
        </p:nvSpPr>
        <p:spPr>
          <a:xfrm>
            <a:off x="666409" y="3440201"/>
            <a:ext cx="4338637" cy="850207"/>
          </a:xfrm>
          <a:prstGeom prst="roundRect">
            <a:avLst>
              <a:gd name="adj" fmla="val 7852"/>
            </a:avLst>
          </a:prstGeom>
          <a:solidFill>
            <a:schemeClr val="bg1">
              <a:alpha val="46000"/>
            </a:schemeClr>
          </a:solidFill>
        </p:spPr>
        <p:txBody>
          <a:bodyPr lIns="0" tIns="72000" rIns="72000" bIns="72000" anchor="t" anchorCtr="0"/>
          <a:lstStyle>
            <a:lvl1pPr marL="444500" indent="0" algn="l">
              <a:lnSpc>
                <a:spcPct val="100000"/>
              </a:lnSpc>
              <a:buNone/>
              <a:tabLst/>
              <a:defRPr sz="1600" b="0" i="0">
                <a:latin typeface="Open Sans" panose="020B0606030504020204" pitchFamily="34" charset="0"/>
                <a:ea typeface="Open Sans" panose="020B0606030504020204" pitchFamily="34" charset="0"/>
                <a:cs typeface="Open Sans" panose="020B0606030504020204" pitchFamily="34" charset="0"/>
              </a:defRPr>
            </a:lvl1pPr>
          </a:lstStyle>
          <a:p>
            <a:pPr lvl="0"/>
            <a:r>
              <a:rPr lang="en-US" dirty="0"/>
              <a:t>Click to edit master text styles</a:t>
            </a:r>
          </a:p>
        </p:txBody>
      </p:sp>
      <p:sp>
        <p:nvSpPr>
          <p:cNvPr id="11" name="Slide Number Placeholder 10">
            <a:extLst>
              <a:ext uri="{FF2B5EF4-FFF2-40B4-BE49-F238E27FC236}">
                <a16:creationId xmlns:a16="http://schemas.microsoft.com/office/drawing/2014/main" id="{AE913F1D-05F2-C748-9E80-08AB61CBF237}"/>
              </a:ext>
            </a:extLst>
          </p:cNvPr>
          <p:cNvSpPr>
            <a:spLocks noGrp="1"/>
          </p:cNvSpPr>
          <p:nvPr>
            <p:ph type="sldNum" sz="quarter" idx="10"/>
          </p:nvPr>
        </p:nvSpPr>
        <p:spPr/>
        <p:txBody>
          <a:bodyPr/>
          <a:lstStyle/>
          <a:p>
            <a:fld id="{DEA447EE-40F2-0B4B-BA48-2ECC9F2E281D}" type="slidenum">
              <a:rPr lang="cs-CZ" smtClean="0"/>
              <a:pPr/>
              <a:t>‹#›</a:t>
            </a:fld>
            <a:endParaRPr lang="cs-CZ" dirty="0"/>
          </a:p>
        </p:txBody>
      </p:sp>
      <p:sp>
        <p:nvSpPr>
          <p:cNvPr id="9" name="Rounded Rectangle">
            <a:extLst>
              <a:ext uri="{FF2B5EF4-FFF2-40B4-BE49-F238E27FC236}">
                <a16:creationId xmlns:a16="http://schemas.microsoft.com/office/drawing/2014/main" id="{9AFC2FA9-035B-0646-A7D9-EDD7D1A3065F}"/>
              </a:ext>
            </a:extLst>
          </p:cNvPr>
          <p:cNvSpPr/>
          <p:nvPr userDrawn="1"/>
        </p:nvSpPr>
        <p:spPr>
          <a:xfrm>
            <a:off x="5671456" y="1712064"/>
            <a:ext cx="5456914" cy="4657469"/>
          </a:xfrm>
          <a:prstGeom prst="roundRect">
            <a:avLst>
              <a:gd name="adj" fmla="val 2557"/>
            </a:avLst>
          </a:prstGeom>
          <a:solidFill>
            <a:srgbClr val="009FE3">
              <a:alpha val="21000"/>
            </a:srgbClr>
          </a:solidFill>
          <a:ln w="12700">
            <a:miter lim="400000"/>
          </a:ln>
          <a:effectLst>
            <a:reflection blurRad="101600" endPos="0" dir="5400000" sy="-100000" algn="bl" rotWithShape="0"/>
          </a:effectLst>
          <a:scene3d>
            <a:camera prst="orthographicFront"/>
            <a:lightRig rig="threePt" dir="t"/>
          </a:scene3d>
          <a:sp3d>
            <a:bevelT w="114300" prst="artDeco"/>
            <a:bevelB prst="relaxedInset"/>
          </a:sp3d>
        </p:spPr>
        <p:txBody>
          <a:bodyPr lIns="0" tIns="0" rIns="0" bIns="0" anchor="ctr"/>
          <a:lstStyle/>
          <a:p>
            <a:pPr>
              <a:defRPr sz="3200" b="0">
                <a:solidFill>
                  <a:srgbClr val="FFFFFF"/>
                </a:solidFill>
                <a:latin typeface="+mn-lt"/>
                <a:ea typeface="+mn-ea"/>
                <a:cs typeface="+mn-cs"/>
                <a:sym typeface="Helvetica Neue Medium"/>
              </a:defRPr>
            </a:pPr>
            <a:endParaRPr dirty="0"/>
          </a:p>
        </p:txBody>
      </p:sp>
      <p:pic>
        <p:nvPicPr>
          <p:cNvPr id="13" name="Group" descr="Group">
            <a:extLst>
              <a:ext uri="{FF2B5EF4-FFF2-40B4-BE49-F238E27FC236}">
                <a16:creationId xmlns:a16="http://schemas.microsoft.com/office/drawing/2014/main" id="{2FFE087C-61D3-774F-A5D0-AB6BCCBE18AD}"/>
              </a:ext>
            </a:extLst>
          </p:cNvPr>
          <p:cNvPicPr>
            <a:picLocks noChangeAspect="1"/>
          </p:cNvPicPr>
          <p:nvPr/>
        </p:nvPicPr>
        <p:blipFill>
          <a:blip r:embed="rId2"/>
          <a:stretch>
            <a:fillRect/>
          </a:stretch>
        </p:blipFill>
        <p:spPr>
          <a:xfrm>
            <a:off x="6549505" y="2143896"/>
            <a:ext cx="3700814" cy="3700814"/>
          </a:xfrm>
          <a:prstGeom prst="rect">
            <a:avLst/>
          </a:prstGeom>
          <a:ln w="12700">
            <a:miter lim="400000"/>
          </a:ln>
        </p:spPr>
      </p:pic>
      <p:sp>
        <p:nvSpPr>
          <p:cNvPr id="3" name="Text Placeholder 2">
            <a:extLst>
              <a:ext uri="{FF2B5EF4-FFF2-40B4-BE49-F238E27FC236}">
                <a16:creationId xmlns:a16="http://schemas.microsoft.com/office/drawing/2014/main" id="{2E48C4EF-15BC-A146-9D52-C2FF4AB64C3B}"/>
              </a:ext>
            </a:extLst>
          </p:cNvPr>
          <p:cNvSpPr>
            <a:spLocks noGrp="1"/>
          </p:cNvSpPr>
          <p:nvPr>
            <p:ph type="body" sz="quarter" idx="13" hasCustomPrompt="1"/>
          </p:nvPr>
        </p:nvSpPr>
        <p:spPr>
          <a:xfrm>
            <a:off x="7079112" y="3543453"/>
            <a:ext cx="2641600" cy="901700"/>
          </a:xfrm>
          <a:prstGeom prst="rect">
            <a:avLst/>
          </a:prstGeom>
        </p:spPr>
        <p:txBody>
          <a:bodyPr/>
          <a:lstStyle>
            <a:lvl1pPr marL="0" indent="0" algn="ctr">
              <a:buNone/>
              <a:defRPr sz="6600">
                <a:solidFill>
                  <a:schemeClr val="bg1"/>
                </a:solidFill>
                <a:latin typeface="Intro Bold" panose="02000000000000000000" pitchFamily="2" charset="77"/>
              </a:defRPr>
            </a:lvl1pPr>
          </a:lstStyle>
          <a:p>
            <a:pPr lvl="0"/>
            <a:r>
              <a:rPr lang="cs-CZ" dirty="0"/>
              <a:t>47,6</a:t>
            </a:r>
          </a:p>
        </p:txBody>
      </p:sp>
      <p:sp>
        <p:nvSpPr>
          <p:cNvPr id="5" name="Text Placeholder 4">
            <a:extLst>
              <a:ext uri="{FF2B5EF4-FFF2-40B4-BE49-F238E27FC236}">
                <a16:creationId xmlns:a16="http://schemas.microsoft.com/office/drawing/2014/main" id="{1AE48E93-6A9B-B546-AD08-7E73870FC648}"/>
              </a:ext>
            </a:extLst>
          </p:cNvPr>
          <p:cNvSpPr>
            <a:spLocks noGrp="1"/>
          </p:cNvSpPr>
          <p:nvPr>
            <p:ph type="body" sz="quarter" idx="14" hasCustomPrompt="1"/>
          </p:nvPr>
        </p:nvSpPr>
        <p:spPr>
          <a:xfrm>
            <a:off x="5994400" y="1901858"/>
            <a:ext cx="4783366" cy="362917"/>
          </a:xfrm>
          <a:prstGeom prst="rect">
            <a:avLst/>
          </a:prstGeom>
        </p:spPr>
        <p:txBody>
          <a:bodyPr/>
          <a:lstStyle>
            <a:lvl1pPr marL="0" indent="0" algn="ctr">
              <a:buNone/>
              <a:defRPr sz="2400" cap="all" baseline="0">
                <a:solidFill>
                  <a:schemeClr val="accent1"/>
                </a:solidFill>
                <a:latin typeface="Intro Bold" panose="02000000000000000000" pitchFamily="2" charset="77"/>
              </a:defRPr>
            </a:lvl1pPr>
          </a:lstStyle>
          <a:p>
            <a:pPr lvl="0"/>
            <a:r>
              <a:rPr lang="cs-CZ" dirty="0"/>
              <a:t>LOREM YPSUM</a:t>
            </a:r>
          </a:p>
        </p:txBody>
      </p:sp>
      <p:sp>
        <p:nvSpPr>
          <p:cNvPr id="17" name="Rounded Rectangle">
            <a:extLst>
              <a:ext uri="{FF2B5EF4-FFF2-40B4-BE49-F238E27FC236}">
                <a16:creationId xmlns:a16="http://schemas.microsoft.com/office/drawing/2014/main" id="{934F465D-D4DB-C74C-99B8-495E02BB01C2}"/>
              </a:ext>
            </a:extLst>
          </p:cNvPr>
          <p:cNvSpPr/>
          <p:nvPr userDrawn="1"/>
        </p:nvSpPr>
        <p:spPr>
          <a:xfrm>
            <a:off x="431734" y="5921360"/>
            <a:ext cx="4809737" cy="394491"/>
          </a:xfrm>
          <a:prstGeom prst="roundRect">
            <a:avLst>
              <a:gd name="adj" fmla="val 2557"/>
            </a:avLst>
          </a:prstGeom>
          <a:solidFill>
            <a:schemeClr val="bg1">
              <a:alpha val="21000"/>
            </a:schemeClr>
          </a:solidFill>
          <a:ln w="12700">
            <a:miter lim="400000"/>
          </a:ln>
          <a:effectLst>
            <a:reflection stA="39000" endPos="40000" dir="5400000" sy="-100000" algn="bl" rotWithShape="0"/>
          </a:effectLst>
        </p:spPr>
        <p:txBody>
          <a:bodyPr lIns="0" tIns="0" rIns="0" bIns="0" anchor="ctr"/>
          <a:lstStyle/>
          <a:p>
            <a:pPr>
              <a:defRPr sz="3200" b="0">
                <a:solidFill>
                  <a:srgbClr val="FFFFFF"/>
                </a:solidFill>
                <a:latin typeface="Helvetica Neue Medium"/>
                <a:ea typeface="Helvetica Neue Medium"/>
                <a:cs typeface="Helvetica Neue Medium"/>
                <a:sym typeface="Helvetica Neue Medium"/>
              </a:defRPr>
            </a:pPr>
            <a:endParaRPr dirty="0"/>
          </a:p>
        </p:txBody>
      </p:sp>
      <p:sp>
        <p:nvSpPr>
          <p:cNvPr id="22" name="Text Placeholder 21">
            <a:extLst>
              <a:ext uri="{FF2B5EF4-FFF2-40B4-BE49-F238E27FC236}">
                <a16:creationId xmlns:a16="http://schemas.microsoft.com/office/drawing/2014/main" id="{145A8EFD-7DA2-7344-B31D-6F223230F121}"/>
              </a:ext>
            </a:extLst>
          </p:cNvPr>
          <p:cNvSpPr>
            <a:spLocks noGrp="1"/>
          </p:cNvSpPr>
          <p:nvPr>
            <p:ph type="body" sz="quarter" idx="15"/>
          </p:nvPr>
        </p:nvSpPr>
        <p:spPr>
          <a:xfrm>
            <a:off x="5846083" y="5640638"/>
            <a:ext cx="5080000" cy="508491"/>
          </a:xfrm>
          <a:prstGeom prst="rect">
            <a:avLst/>
          </a:prstGeom>
        </p:spPr>
        <p:txBody>
          <a:bodyPr/>
          <a:lstStyle>
            <a:lvl1pPr marL="0" indent="0" algn="ctr">
              <a:buNone/>
              <a:defRPr sz="1400" b="1" i="0">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1400" b="1" i="0">
                <a:latin typeface="Open Sans" panose="020B0606030504020204" pitchFamily="34" charset="0"/>
                <a:ea typeface="Open Sans" panose="020B0606030504020204" pitchFamily="34" charset="0"/>
                <a:cs typeface="Open Sans" panose="020B0606030504020204" pitchFamily="34" charset="0"/>
              </a:defRPr>
            </a:lvl2pPr>
            <a:lvl3pPr marL="914400" indent="0">
              <a:buNone/>
              <a:defRPr sz="1400" b="1" i="0">
                <a:latin typeface="Open Sans" panose="020B0606030504020204" pitchFamily="34" charset="0"/>
                <a:ea typeface="Open Sans" panose="020B0606030504020204" pitchFamily="34" charset="0"/>
                <a:cs typeface="Open Sans" panose="020B0606030504020204" pitchFamily="34" charset="0"/>
              </a:defRPr>
            </a:lvl3pPr>
            <a:lvl4pPr marL="1371600" indent="0">
              <a:buNone/>
              <a:defRPr sz="1400" b="1" i="0">
                <a:latin typeface="Open Sans" panose="020B0606030504020204" pitchFamily="34" charset="0"/>
                <a:ea typeface="Open Sans" panose="020B0606030504020204" pitchFamily="34" charset="0"/>
                <a:cs typeface="Open Sans" panose="020B0606030504020204" pitchFamily="34" charset="0"/>
              </a:defRPr>
            </a:lvl4pPr>
            <a:lvl5pPr marL="1828800" indent="0">
              <a:buNone/>
              <a:defRPr sz="1400" b="1" i="0">
                <a:latin typeface="Open Sans" panose="020B0606030504020204" pitchFamily="34" charset="0"/>
                <a:ea typeface="Open Sans" panose="020B0606030504020204" pitchFamily="34" charset="0"/>
                <a:cs typeface="Open Sans" panose="020B0606030504020204" pitchFamily="34" charset="0"/>
              </a:defRPr>
            </a:lvl5pPr>
          </a:lstStyle>
          <a:p>
            <a:pPr lvl="0"/>
            <a:r>
              <a:rPr lang="en-US" dirty="0"/>
              <a:t>Click to edit Master text styles</a:t>
            </a:r>
          </a:p>
        </p:txBody>
      </p:sp>
      <p:sp>
        <p:nvSpPr>
          <p:cNvPr id="23" name="Text Placeholder 21">
            <a:extLst>
              <a:ext uri="{FF2B5EF4-FFF2-40B4-BE49-F238E27FC236}">
                <a16:creationId xmlns:a16="http://schemas.microsoft.com/office/drawing/2014/main" id="{B8092DD6-008B-B74E-B86C-068D141FE1D4}"/>
              </a:ext>
            </a:extLst>
          </p:cNvPr>
          <p:cNvSpPr>
            <a:spLocks noGrp="1"/>
          </p:cNvSpPr>
          <p:nvPr>
            <p:ph type="body" sz="quarter" idx="16" hasCustomPrompt="1"/>
          </p:nvPr>
        </p:nvSpPr>
        <p:spPr>
          <a:xfrm>
            <a:off x="816883" y="6008041"/>
            <a:ext cx="1005105" cy="209491"/>
          </a:xfrm>
          <a:prstGeom prst="rect">
            <a:avLst/>
          </a:prstGeom>
        </p:spPr>
        <p:txBody>
          <a:bodyPr/>
          <a:lstStyle>
            <a:lvl1pPr marL="0" indent="0" algn="l">
              <a:buNone/>
              <a:defRPr sz="1200" b="0" i="0">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1400" b="1" i="0">
                <a:latin typeface="Open Sans" panose="020B0606030504020204" pitchFamily="34" charset="0"/>
                <a:ea typeface="Open Sans" panose="020B0606030504020204" pitchFamily="34" charset="0"/>
                <a:cs typeface="Open Sans" panose="020B0606030504020204" pitchFamily="34" charset="0"/>
              </a:defRPr>
            </a:lvl2pPr>
            <a:lvl3pPr marL="914400" indent="0">
              <a:buNone/>
              <a:defRPr sz="1400" b="1" i="0">
                <a:latin typeface="Open Sans" panose="020B0606030504020204" pitchFamily="34" charset="0"/>
                <a:ea typeface="Open Sans" panose="020B0606030504020204" pitchFamily="34" charset="0"/>
                <a:cs typeface="Open Sans" panose="020B0606030504020204" pitchFamily="34" charset="0"/>
              </a:defRPr>
            </a:lvl3pPr>
            <a:lvl4pPr marL="1371600" indent="0">
              <a:buNone/>
              <a:defRPr sz="1400" b="1" i="0">
                <a:latin typeface="Open Sans" panose="020B0606030504020204" pitchFamily="34" charset="0"/>
                <a:ea typeface="Open Sans" panose="020B0606030504020204" pitchFamily="34" charset="0"/>
                <a:cs typeface="Open Sans" panose="020B0606030504020204" pitchFamily="34" charset="0"/>
              </a:defRPr>
            </a:lvl4pPr>
            <a:lvl5pPr marL="1828800" indent="0">
              <a:buNone/>
              <a:defRPr sz="1400" b="1" i="0">
                <a:latin typeface="Open Sans" panose="020B0606030504020204" pitchFamily="34" charset="0"/>
                <a:ea typeface="Open Sans" panose="020B0606030504020204" pitchFamily="34" charset="0"/>
                <a:cs typeface="Open Sans" panose="020B0606030504020204" pitchFamily="34" charset="0"/>
              </a:defRPr>
            </a:lvl5pPr>
          </a:lstStyle>
          <a:p>
            <a:pPr lvl="0"/>
            <a:r>
              <a:rPr lang="en-US" dirty="0"/>
              <a:t>description</a:t>
            </a:r>
          </a:p>
        </p:txBody>
      </p:sp>
      <p:sp>
        <p:nvSpPr>
          <p:cNvPr id="24" name="Text Placeholder 21">
            <a:extLst>
              <a:ext uri="{FF2B5EF4-FFF2-40B4-BE49-F238E27FC236}">
                <a16:creationId xmlns:a16="http://schemas.microsoft.com/office/drawing/2014/main" id="{21E1755C-DAD5-F440-8A12-54DB0880AE37}"/>
              </a:ext>
            </a:extLst>
          </p:cNvPr>
          <p:cNvSpPr>
            <a:spLocks noGrp="1"/>
          </p:cNvSpPr>
          <p:nvPr>
            <p:ph type="body" sz="quarter" idx="17" hasCustomPrompt="1"/>
          </p:nvPr>
        </p:nvSpPr>
        <p:spPr>
          <a:xfrm>
            <a:off x="2214198" y="6008041"/>
            <a:ext cx="1005105" cy="209491"/>
          </a:xfrm>
          <a:prstGeom prst="rect">
            <a:avLst/>
          </a:prstGeom>
        </p:spPr>
        <p:txBody>
          <a:bodyPr/>
          <a:lstStyle>
            <a:lvl1pPr marL="0" indent="0" algn="l">
              <a:buNone/>
              <a:defRPr sz="1200" b="0" i="0">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1400" b="1" i="0">
                <a:latin typeface="Open Sans" panose="020B0606030504020204" pitchFamily="34" charset="0"/>
                <a:ea typeface="Open Sans" panose="020B0606030504020204" pitchFamily="34" charset="0"/>
                <a:cs typeface="Open Sans" panose="020B0606030504020204" pitchFamily="34" charset="0"/>
              </a:defRPr>
            </a:lvl2pPr>
            <a:lvl3pPr marL="914400" indent="0">
              <a:buNone/>
              <a:defRPr sz="1400" b="1" i="0">
                <a:latin typeface="Open Sans" panose="020B0606030504020204" pitchFamily="34" charset="0"/>
                <a:ea typeface="Open Sans" panose="020B0606030504020204" pitchFamily="34" charset="0"/>
                <a:cs typeface="Open Sans" panose="020B0606030504020204" pitchFamily="34" charset="0"/>
              </a:defRPr>
            </a:lvl3pPr>
            <a:lvl4pPr marL="1371600" indent="0">
              <a:buNone/>
              <a:defRPr sz="1400" b="1" i="0">
                <a:latin typeface="Open Sans" panose="020B0606030504020204" pitchFamily="34" charset="0"/>
                <a:ea typeface="Open Sans" panose="020B0606030504020204" pitchFamily="34" charset="0"/>
                <a:cs typeface="Open Sans" panose="020B0606030504020204" pitchFamily="34" charset="0"/>
              </a:defRPr>
            </a:lvl4pPr>
            <a:lvl5pPr marL="1828800" indent="0">
              <a:buNone/>
              <a:defRPr sz="1400" b="1" i="0">
                <a:latin typeface="Open Sans" panose="020B0606030504020204" pitchFamily="34" charset="0"/>
                <a:ea typeface="Open Sans" panose="020B0606030504020204" pitchFamily="34" charset="0"/>
                <a:cs typeface="Open Sans" panose="020B0606030504020204" pitchFamily="34" charset="0"/>
              </a:defRPr>
            </a:lvl5pPr>
          </a:lstStyle>
          <a:p>
            <a:pPr lvl="0"/>
            <a:r>
              <a:rPr lang="en-US" dirty="0"/>
              <a:t>description</a:t>
            </a:r>
          </a:p>
        </p:txBody>
      </p:sp>
      <p:sp>
        <p:nvSpPr>
          <p:cNvPr id="25" name="Text Placeholder 21">
            <a:extLst>
              <a:ext uri="{FF2B5EF4-FFF2-40B4-BE49-F238E27FC236}">
                <a16:creationId xmlns:a16="http://schemas.microsoft.com/office/drawing/2014/main" id="{06BBD843-80EB-574D-8460-9732C00FD2F5}"/>
              </a:ext>
            </a:extLst>
          </p:cNvPr>
          <p:cNvSpPr>
            <a:spLocks noGrp="1"/>
          </p:cNvSpPr>
          <p:nvPr>
            <p:ph type="body" sz="quarter" idx="18" hasCustomPrompt="1"/>
          </p:nvPr>
        </p:nvSpPr>
        <p:spPr>
          <a:xfrm>
            <a:off x="3627138" y="6008041"/>
            <a:ext cx="1005105" cy="209491"/>
          </a:xfrm>
          <a:prstGeom prst="rect">
            <a:avLst/>
          </a:prstGeom>
        </p:spPr>
        <p:txBody>
          <a:bodyPr/>
          <a:lstStyle>
            <a:lvl1pPr marL="0" indent="0" algn="l">
              <a:buNone/>
              <a:defRPr sz="1200" b="0" i="0">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1400" b="1" i="0">
                <a:latin typeface="Open Sans" panose="020B0606030504020204" pitchFamily="34" charset="0"/>
                <a:ea typeface="Open Sans" panose="020B0606030504020204" pitchFamily="34" charset="0"/>
                <a:cs typeface="Open Sans" panose="020B0606030504020204" pitchFamily="34" charset="0"/>
              </a:defRPr>
            </a:lvl2pPr>
            <a:lvl3pPr marL="914400" indent="0">
              <a:buNone/>
              <a:defRPr sz="1400" b="1" i="0">
                <a:latin typeface="Open Sans" panose="020B0606030504020204" pitchFamily="34" charset="0"/>
                <a:ea typeface="Open Sans" panose="020B0606030504020204" pitchFamily="34" charset="0"/>
                <a:cs typeface="Open Sans" panose="020B0606030504020204" pitchFamily="34" charset="0"/>
              </a:defRPr>
            </a:lvl3pPr>
            <a:lvl4pPr marL="1371600" indent="0">
              <a:buNone/>
              <a:defRPr sz="1400" b="1" i="0">
                <a:latin typeface="Open Sans" panose="020B0606030504020204" pitchFamily="34" charset="0"/>
                <a:ea typeface="Open Sans" panose="020B0606030504020204" pitchFamily="34" charset="0"/>
                <a:cs typeface="Open Sans" panose="020B0606030504020204" pitchFamily="34" charset="0"/>
              </a:defRPr>
            </a:lvl4pPr>
            <a:lvl5pPr marL="1828800" indent="0">
              <a:buNone/>
              <a:defRPr sz="1400" b="1" i="0">
                <a:latin typeface="Open Sans" panose="020B0606030504020204" pitchFamily="34" charset="0"/>
                <a:ea typeface="Open Sans" panose="020B0606030504020204" pitchFamily="34" charset="0"/>
                <a:cs typeface="Open Sans" panose="020B0606030504020204" pitchFamily="34" charset="0"/>
              </a:defRPr>
            </a:lvl5pPr>
          </a:lstStyle>
          <a:p>
            <a:pPr lvl="0"/>
            <a:r>
              <a:rPr lang="en-US" dirty="0"/>
              <a:t>description</a:t>
            </a:r>
          </a:p>
        </p:txBody>
      </p:sp>
      <p:sp>
        <p:nvSpPr>
          <p:cNvPr id="28" name="Text Placeholder 27">
            <a:extLst>
              <a:ext uri="{FF2B5EF4-FFF2-40B4-BE49-F238E27FC236}">
                <a16:creationId xmlns:a16="http://schemas.microsoft.com/office/drawing/2014/main" id="{74645B43-BA90-A348-8421-0C3F0B96089A}"/>
              </a:ext>
            </a:extLst>
          </p:cNvPr>
          <p:cNvSpPr>
            <a:spLocks noGrp="1"/>
          </p:cNvSpPr>
          <p:nvPr>
            <p:ph type="body" sz="quarter" idx="19" hasCustomPrompt="1"/>
          </p:nvPr>
        </p:nvSpPr>
        <p:spPr>
          <a:xfrm>
            <a:off x="675119" y="1919254"/>
            <a:ext cx="4338637" cy="387350"/>
          </a:xfrm>
          <a:prstGeom prst="roundRect">
            <a:avLst/>
          </a:prstGeom>
          <a:solidFill>
            <a:schemeClr val="accent4"/>
          </a:solidFill>
        </p:spPr>
        <p:txBody>
          <a:bodyPr anchor="ctr" anchorCtr="0"/>
          <a:lstStyle>
            <a:lvl1pPr marL="0" indent="0" algn="ctr">
              <a:buNone/>
              <a:defRPr sz="1800" b="1" i="0" cap="all" baseline="0">
                <a:latin typeface="Open Sans" panose="020B0606030504020204" pitchFamily="34" charset="0"/>
                <a:ea typeface="Open Sans" panose="020B0606030504020204" pitchFamily="34" charset="0"/>
                <a:cs typeface="Open Sans" panose="020B0606030504020204" pitchFamily="34" charset="0"/>
              </a:defRPr>
            </a:lvl1pPr>
          </a:lstStyle>
          <a:p>
            <a:pPr lvl="0"/>
            <a:r>
              <a:rPr lang="en-US" dirty="0"/>
              <a:t>LOREM YPSUM</a:t>
            </a:r>
          </a:p>
        </p:txBody>
      </p:sp>
      <p:sp>
        <p:nvSpPr>
          <p:cNvPr id="29" name="Text Placeholder 27">
            <a:extLst>
              <a:ext uri="{FF2B5EF4-FFF2-40B4-BE49-F238E27FC236}">
                <a16:creationId xmlns:a16="http://schemas.microsoft.com/office/drawing/2014/main" id="{FAC96D2D-B0AB-5143-B42A-9D442B67A869}"/>
              </a:ext>
            </a:extLst>
          </p:cNvPr>
          <p:cNvSpPr>
            <a:spLocks noGrp="1"/>
          </p:cNvSpPr>
          <p:nvPr>
            <p:ph type="body" sz="quarter" idx="20" hasCustomPrompt="1"/>
          </p:nvPr>
        </p:nvSpPr>
        <p:spPr>
          <a:xfrm>
            <a:off x="675119" y="2437594"/>
            <a:ext cx="4338637" cy="850207"/>
          </a:xfrm>
          <a:prstGeom prst="roundRect">
            <a:avLst>
              <a:gd name="adj" fmla="val 7852"/>
            </a:avLst>
          </a:prstGeom>
          <a:solidFill>
            <a:schemeClr val="bg1">
              <a:alpha val="46000"/>
            </a:schemeClr>
          </a:solidFill>
        </p:spPr>
        <p:txBody>
          <a:bodyPr lIns="0" tIns="72000" rIns="72000" bIns="72000" anchor="t" anchorCtr="0"/>
          <a:lstStyle>
            <a:lvl1pPr marL="444500" indent="0" algn="l">
              <a:lnSpc>
                <a:spcPct val="100000"/>
              </a:lnSpc>
              <a:buNone/>
              <a:tabLst/>
              <a:defRPr sz="1600" b="0" i="0">
                <a:latin typeface="Open Sans" panose="020B0606030504020204" pitchFamily="34" charset="0"/>
                <a:ea typeface="Open Sans" panose="020B0606030504020204" pitchFamily="34" charset="0"/>
                <a:cs typeface="Open Sans" panose="020B0606030504020204" pitchFamily="34" charset="0"/>
              </a:defRPr>
            </a:lvl1pPr>
          </a:lstStyle>
          <a:p>
            <a:pPr lvl="0"/>
            <a:r>
              <a:rPr lang="en-US" dirty="0"/>
              <a:t>Click to edit master text styles</a:t>
            </a:r>
          </a:p>
        </p:txBody>
      </p:sp>
      <p:sp>
        <p:nvSpPr>
          <p:cNvPr id="20" name="Text Placeholder 19">
            <a:extLst>
              <a:ext uri="{FF2B5EF4-FFF2-40B4-BE49-F238E27FC236}">
                <a16:creationId xmlns:a16="http://schemas.microsoft.com/office/drawing/2014/main" id="{CD9D0348-EA0F-BA43-A5EC-618EB67320A7}"/>
              </a:ext>
            </a:extLst>
          </p:cNvPr>
          <p:cNvSpPr>
            <a:spLocks noGrp="1"/>
          </p:cNvSpPr>
          <p:nvPr>
            <p:ph type="body" sz="quarter" idx="11" hasCustomPrompt="1"/>
          </p:nvPr>
        </p:nvSpPr>
        <p:spPr>
          <a:xfrm>
            <a:off x="419163" y="405700"/>
            <a:ext cx="9556110" cy="459518"/>
          </a:xfrm>
          <a:prstGeom prst="rect">
            <a:avLst/>
          </a:prstGeom>
        </p:spPr>
        <p:txBody>
          <a:bodyPr lIns="0" tIns="0" rIns="0" bIns="0"/>
          <a:lstStyle>
            <a:lvl1pPr marL="0" indent="0">
              <a:buNone/>
              <a:defRPr sz="3600" cap="all" baseline="0">
                <a:solidFill>
                  <a:srgbClr val="05418A"/>
                </a:solidFill>
                <a:latin typeface="Intro Bold" panose="02000000000000000000" pitchFamily="2" charset="77"/>
              </a:defRPr>
            </a:lvl1pPr>
          </a:lstStyle>
          <a:p>
            <a:pPr lvl="0"/>
            <a:r>
              <a:rPr lang="cs-CZ" dirty="0"/>
              <a:t>HEADLINE</a:t>
            </a:r>
          </a:p>
        </p:txBody>
      </p:sp>
      <p:sp>
        <p:nvSpPr>
          <p:cNvPr id="21" name="Text Placeholder 21">
            <a:extLst>
              <a:ext uri="{FF2B5EF4-FFF2-40B4-BE49-F238E27FC236}">
                <a16:creationId xmlns:a16="http://schemas.microsoft.com/office/drawing/2014/main" id="{32AC2152-9FE3-824A-B74C-D375B606EF94}"/>
              </a:ext>
            </a:extLst>
          </p:cNvPr>
          <p:cNvSpPr>
            <a:spLocks noGrp="1"/>
          </p:cNvSpPr>
          <p:nvPr>
            <p:ph type="body" sz="quarter" idx="12" hasCustomPrompt="1"/>
          </p:nvPr>
        </p:nvSpPr>
        <p:spPr>
          <a:xfrm>
            <a:off x="449399" y="912479"/>
            <a:ext cx="9525873" cy="389769"/>
          </a:xfrm>
          <a:prstGeom prst="rect">
            <a:avLst/>
          </a:prstGeom>
        </p:spPr>
        <p:txBody>
          <a:bodyPr lIns="0" tIns="0" rIns="0" bIns="0"/>
          <a:lstStyle>
            <a:lvl1pPr marL="0" indent="0">
              <a:buNone/>
              <a:defRPr sz="1800" cap="all" baseline="0">
                <a:solidFill>
                  <a:srgbClr val="192851"/>
                </a:solidFill>
                <a:latin typeface="Intro Bold" panose="02000000000000000000" pitchFamily="2" charset="77"/>
              </a:defRPr>
            </a:lvl1pPr>
          </a:lstStyle>
          <a:p>
            <a:pPr lvl="0"/>
            <a:r>
              <a:rPr lang="en-US" dirty="0"/>
              <a:t>SUBHEADLINE</a:t>
            </a:r>
            <a:endParaRPr lang="cs-CZ" dirty="0"/>
          </a:p>
        </p:txBody>
      </p:sp>
    </p:spTree>
    <p:extLst>
      <p:ext uri="{BB962C8B-B14F-4D97-AF65-F5344CB8AC3E}">
        <p14:creationId xmlns:p14="http://schemas.microsoft.com/office/powerpoint/2010/main" val="1785984518"/>
      </p:ext>
    </p:extLst>
  </p:cSld>
  <p:clrMapOvr>
    <a:masterClrMapping/>
  </p:clrMapOvr>
  <p:extLst>
    <p:ext uri="{DCECCB84-F9BA-43D5-87BE-67443E8EF086}">
      <p15:sldGuideLst xmlns:p15="http://schemas.microsoft.com/office/powerpoint/2012/main">
        <p15:guide id="1" pos="279">
          <p15:clr>
            <a:srgbClr val="FBAE40"/>
          </p15:clr>
        </p15:guide>
        <p15:guide id="2" orient="horz" pos="278">
          <p15:clr>
            <a:srgbClr val="FBAE40"/>
          </p15:clr>
        </p15:guide>
        <p15:guide id="3" pos="7401">
          <p15:clr>
            <a:srgbClr val="FBAE40"/>
          </p15:clr>
        </p15:guide>
        <p15:guide id="4" orient="horz" pos="1162">
          <p15:clr>
            <a:srgbClr val="FBAE40"/>
          </p15:clr>
        </p15:guide>
        <p15:guide id="5" orient="horz" pos="3974">
          <p15:clr>
            <a:srgbClr val="FBAE40"/>
          </p15:clr>
        </p15:guide>
        <p15:guide id="6" orient="horz" pos="1412" userDrawn="1">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blank page">
    <p:spTree>
      <p:nvGrpSpPr>
        <p:cNvPr id="1" name=""/>
        <p:cNvGrpSpPr/>
        <p:nvPr/>
      </p:nvGrpSpPr>
      <p:grpSpPr>
        <a:xfrm>
          <a:off x="0" y="0"/>
          <a:ext cx="0" cy="0"/>
          <a:chOff x="0" y="0"/>
          <a:chExt cx="0" cy="0"/>
        </a:xfrm>
      </p:grpSpPr>
      <p:sp>
        <p:nvSpPr>
          <p:cNvPr id="11" name="Slide Number Placeholder 10">
            <a:extLst>
              <a:ext uri="{FF2B5EF4-FFF2-40B4-BE49-F238E27FC236}">
                <a16:creationId xmlns:a16="http://schemas.microsoft.com/office/drawing/2014/main" id="{AE913F1D-05F2-C748-9E80-08AB61CBF237}"/>
              </a:ext>
            </a:extLst>
          </p:cNvPr>
          <p:cNvSpPr>
            <a:spLocks noGrp="1"/>
          </p:cNvSpPr>
          <p:nvPr>
            <p:ph type="sldNum" sz="quarter" idx="10"/>
          </p:nvPr>
        </p:nvSpPr>
        <p:spPr/>
        <p:txBody>
          <a:bodyPr/>
          <a:lstStyle/>
          <a:p>
            <a:fld id="{DEA447EE-40F2-0B4B-BA48-2ECC9F2E281D}" type="slidenum">
              <a:rPr lang="cs-CZ" smtClean="0"/>
              <a:pPr/>
              <a:t>‹#›</a:t>
            </a:fld>
            <a:endParaRPr lang="cs-CZ" dirty="0"/>
          </a:p>
        </p:txBody>
      </p:sp>
      <p:sp>
        <p:nvSpPr>
          <p:cNvPr id="6" name="Text Placeholder 19">
            <a:extLst>
              <a:ext uri="{FF2B5EF4-FFF2-40B4-BE49-F238E27FC236}">
                <a16:creationId xmlns:a16="http://schemas.microsoft.com/office/drawing/2014/main" id="{C50FB9A8-E6D7-2147-9135-F524918CD5EF}"/>
              </a:ext>
            </a:extLst>
          </p:cNvPr>
          <p:cNvSpPr>
            <a:spLocks noGrp="1"/>
          </p:cNvSpPr>
          <p:nvPr>
            <p:ph type="body" sz="quarter" idx="11" hasCustomPrompt="1"/>
          </p:nvPr>
        </p:nvSpPr>
        <p:spPr>
          <a:xfrm>
            <a:off x="419163" y="405700"/>
            <a:ext cx="9556110" cy="459518"/>
          </a:xfrm>
          <a:prstGeom prst="rect">
            <a:avLst/>
          </a:prstGeom>
        </p:spPr>
        <p:txBody>
          <a:bodyPr lIns="0" tIns="0" rIns="0" bIns="0"/>
          <a:lstStyle>
            <a:lvl1pPr marL="0" indent="0">
              <a:buNone/>
              <a:defRPr sz="3600" cap="all" baseline="0">
                <a:solidFill>
                  <a:srgbClr val="05418A"/>
                </a:solidFill>
                <a:latin typeface="Intro Bold" panose="02000000000000000000" pitchFamily="2" charset="77"/>
              </a:defRPr>
            </a:lvl1pPr>
          </a:lstStyle>
          <a:p>
            <a:pPr lvl="0"/>
            <a:r>
              <a:rPr lang="cs-CZ" dirty="0"/>
              <a:t>HEADLINE</a:t>
            </a:r>
          </a:p>
        </p:txBody>
      </p:sp>
      <p:sp>
        <p:nvSpPr>
          <p:cNvPr id="9" name="Text Placeholder 21">
            <a:extLst>
              <a:ext uri="{FF2B5EF4-FFF2-40B4-BE49-F238E27FC236}">
                <a16:creationId xmlns:a16="http://schemas.microsoft.com/office/drawing/2014/main" id="{BA50F5D9-7CF5-9541-9325-545DC7BF4C9C}"/>
              </a:ext>
            </a:extLst>
          </p:cNvPr>
          <p:cNvSpPr>
            <a:spLocks noGrp="1"/>
          </p:cNvSpPr>
          <p:nvPr>
            <p:ph type="body" sz="quarter" idx="12" hasCustomPrompt="1"/>
          </p:nvPr>
        </p:nvSpPr>
        <p:spPr>
          <a:xfrm>
            <a:off x="449399" y="912479"/>
            <a:ext cx="9525873" cy="389769"/>
          </a:xfrm>
          <a:prstGeom prst="rect">
            <a:avLst/>
          </a:prstGeom>
        </p:spPr>
        <p:txBody>
          <a:bodyPr lIns="0" tIns="0" rIns="0" bIns="0"/>
          <a:lstStyle>
            <a:lvl1pPr marL="0" indent="0">
              <a:buNone/>
              <a:defRPr sz="1800" cap="all" baseline="0">
                <a:solidFill>
                  <a:srgbClr val="192851"/>
                </a:solidFill>
                <a:latin typeface="Intro Bold" panose="02000000000000000000" pitchFamily="2" charset="77"/>
              </a:defRPr>
            </a:lvl1pPr>
          </a:lstStyle>
          <a:p>
            <a:pPr lvl="0"/>
            <a:r>
              <a:rPr lang="en-US" dirty="0"/>
              <a:t>SUBHEADLINE</a:t>
            </a:r>
            <a:endParaRPr lang="cs-CZ" dirty="0"/>
          </a:p>
        </p:txBody>
      </p:sp>
    </p:spTree>
    <p:extLst>
      <p:ext uri="{BB962C8B-B14F-4D97-AF65-F5344CB8AC3E}">
        <p14:creationId xmlns:p14="http://schemas.microsoft.com/office/powerpoint/2010/main" val="3900967405"/>
      </p:ext>
    </p:extLst>
  </p:cSld>
  <p:clrMapOvr>
    <a:masterClrMapping/>
  </p:clrMapOvr>
  <p:extLst>
    <p:ext uri="{DCECCB84-F9BA-43D5-87BE-67443E8EF086}">
      <p15:sldGuideLst xmlns:p15="http://schemas.microsoft.com/office/powerpoint/2012/main">
        <p15:guide id="1" pos="279">
          <p15:clr>
            <a:srgbClr val="FBAE40"/>
          </p15:clr>
        </p15:guide>
        <p15:guide id="2" orient="horz" pos="278">
          <p15:clr>
            <a:srgbClr val="FBAE40"/>
          </p15:clr>
        </p15:guide>
        <p15:guide id="3" pos="7401">
          <p15:clr>
            <a:srgbClr val="FBAE40"/>
          </p15:clr>
        </p15:guide>
        <p15:guide id="4" orient="horz" pos="1162">
          <p15:clr>
            <a:srgbClr val="FBAE40"/>
          </p15:clr>
        </p15:guide>
        <p15:guide id="5" orient="horz" pos="3974">
          <p15:clr>
            <a:srgbClr val="FBAE40"/>
          </p15:clr>
        </p15:guide>
        <p15:guide id="6" orient="horz" pos="1412">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sp>
        <p:nvSpPr>
          <p:cNvPr id="11" name="Slide Number Placeholder 10">
            <a:extLst>
              <a:ext uri="{FF2B5EF4-FFF2-40B4-BE49-F238E27FC236}">
                <a16:creationId xmlns:a16="http://schemas.microsoft.com/office/drawing/2014/main" id="{AE913F1D-05F2-C748-9E80-08AB61CBF237}"/>
              </a:ext>
            </a:extLst>
          </p:cNvPr>
          <p:cNvSpPr>
            <a:spLocks noGrp="1"/>
          </p:cNvSpPr>
          <p:nvPr>
            <p:ph type="sldNum" sz="quarter" idx="10"/>
          </p:nvPr>
        </p:nvSpPr>
        <p:spPr>
          <a:xfrm>
            <a:off x="8610599" y="6591885"/>
            <a:ext cx="3125401" cy="266115"/>
          </a:xfrm>
          <a:prstGeom prst="rect">
            <a:avLst/>
          </a:prstGeom>
        </p:spPr>
        <p:txBody>
          <a:bodyPr/>
          <a:lstStyle/>
          <a:p>
            <a:fld id="{DEA447EE-40F2-0B4B-BA48-2ECC9F2E281D}" type="slidenum">
              <a:rPr lang="cs-CZ" smtClean="0"/>
              <a:pPr/>
              <a:t>‹#›</a:t>
            </a:fld>
            <a:endParaRPr lang="cs-CZ" dirty="0"/>
          </a:p>
        </p:txBody>
      </p:sp>
    </p:spTree>
    <p:extLst>
      <p:ext uri="{BB962C8B-B14F-4D97-AF65-F5344CB8AC3E}">
        <p14:creationId xmlns:p14="http://schemas.microsoft.com/office/powerpoint/2010/main" val="3193338674"/>
      </p:ext>
    </p:extLst>
  </p:cSld>
  <p:clrMapOvr>
    <a:masterClrMapping/>
  </p:clrMapOvr>
  <p:extLst>
    <p:ext uri="{DCECCB84-F9BA-43D5-87BE-67443E8EF086}">
      <p15:sldGuideLst xmlns:p15="http://schemas.microsoft.com/office/powerpoint/2012/main"/>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divider negative">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19" name="Rechtwinkliges Dreieck 38">
            <a:extLst>
              <a:ext uri="{FF2B5EF4-FFF2-40B4-BE49-F238E27FC236}">
                <a16:creationId xmlns:a16="http://schemas.microsoft.com/office/drawing/2014/main" id="{07A914B7-D03D-C04C-87EC-95BC016442E5}"/>
              </a:ext>
            </a:extLst>
          </p:cNvPr>
          <p:cNvSpPr/>
          <p:nvPr userDrawn="1"/>
        </p:nvSpPr>
        <p:spPr>
          <a:xfrm>
            <a:off x="4761" y="5400040"/>
            <a:ext cx="230982" cy="606136"/>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0" name="Rechtwinkliges Dreieck 39">
            <a:extLst>
              <a:ext uri="{FF2B5EF4-FFF2-40B4-BE49-F238E27FC236}">
                <a16:creationId xmlns:a16="http://schemas.microsoft.com/office/drawing/2014/main" id="{D89FD456-9C6D-0048-9121-5E25E69B0938}"/>
              </a:ext>
            </a:extLst>
          </p:cNvPr>
          <p:cNvSpPr/>
          <p:nvPr userDrawn="1"/>
        </p:nvSpPr>
        <p:spPr>
          <a:xfrm>
            <a:off x="4761" y="4591219"/>
            <a:ext cx="230982" cy="606136"/>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1" name="Rechtwinkliges Dreieck 29">
            <a:extLst>
              <a:ext uri="{FF2B5EF4-FFF2-40B4-BE49-F238E27FC236}">
                <a16:creationId xmlns:a16="http://schemas.microsoft.com/office/drawing/2014/main" id="{90B3D8AC-2EF2-8E4B-993F-2F0A9920174F}"/>
              </a:ext>
            </a:extLst>
          </p:cNvPr>
          <p:cNvSpPr/>
          <p:nvPr userDrawn="1"/>
        </p:nvSpPr>
        <p:spPr>
          <a:xfrm>
            <a:off x="4761" y="3772239"/>
            <a:ext cx="230982" cy="606136"/>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2" name="Textplatzhalter 5">
            <a:extLst>
              <a:ext uri="{FF2B5EF4-FFF2-40B4-BE49-F238E27FC236}">
                <a16:creationId xmlns:a16="http://schemas.microsoft.com/office/drawing/2014/main" id="{FD2FC637-4AAC-5949-87D3-E1A2CF35FAF6}"/>
              </a:ext>
            </a:extLst>
          </p:cNvPr>
          <p:cNvSpPr>
            <a:spLocks noGrp="1"/>
          </p:cNvSpPr>
          <p:nvPr>
            <p:ph type="body" sz="quarter" idx="14" hasCustomPrompt="1"/>
          </p:nvPr>
        </p:nvSpPr>
        <p:spPr>
          <a:xfrm flipH="1">
            <a:off x="0" y="3772239"/>
            <a:ext cx="2001520" cy="606136"/>
          </a:xfrm>
          <a:prstGeom prst="parallelogram">
            <a:avLst>
              <a:gd name="adj" fmla="val 30844"/>
            </a:avLst>
          </a:prstGeom>
          <a:solidFill>
            <a:schemeClr val="bg1"/>
          </a:solidFill>
          <a:ln w="3175">
            <a:noFill/>
          </a:ln>
        </p:spPr>
        <p:txBody>
          <a:bodyPr wrap="square" lIns="108000" tIns="64800" bIns="46800" anchor="t">
            <a:noAutofit/>
          </a:bodyPr>
          <a:lstStyle>
            <a:lvl1pPr marL="0" indent="0" algn="l">
              <a:lnSpc>
                <a:spcPct val="100000"/>
              </a:lnSpc>
              <a:defRPr sz="100" cap="all" spc="10" baseline="0">
                <a:noFill/>
                <a:latin typeface="+mn-lt"/>
              </a:defRPr>
            </a:lvl1pPr>
          </a:lstStyle>
          <a:p>
            <a:pPr lvl="0"/>
            <a:r>
              <a:rPr lang="en-US" noProof="0" dirty="0"/>
              <a:t>x</a:t>
            </a:r>
          </a:p>
        </p:txBody>
      </p:sp>
      <p:sp>
        <p:nvSpPr>
          <p:cNvPr id="23" name="Textplatzhalter 5">
            <a:extLst>
              <a:ext uri="{FF2B5EF4-FFF2-40B4-BE49-F238E27FC236}">
                <a16:creationId xmlns:a16="http://schemas.microsoft.com/office/drawing/2014/main" id="{F73A29B1-D940-5C4F-8554-DABBE603F103}"/>
              </a:ext>
            </a:extLst>
          </p:cNvPr>
          <p:cNvSpPr>
            <a:spLocks noGrp="1"/>
          </p:cNvSpPr>
          <p:nvPr>
            <p:ph type="body" sz="quarter" idx="15" hasCustomPrompt="1"/>
          </p:nvPr>
        </p:nvSpPr>
        <p:spPr>
          <a:xfrm flipH="1">
            <a:off x="-4" y="4591220"/>
            <a:ext cx="4724403" cy="606136"/>
          </a:xfrm>
          <a:prstGeom prst="parallelogram">
            <a:avLst>
              <a:gd name="adj" fmla="val 30844"/>
            </a:avLst>
          </a:prstGeom>
          <a:solidFill>
            <a:schemeClr val="bg1"/>
          </a:solidFill>
          <a:ln w="3175">
            <a:noFill/>
          </a:ln>
        </p:spPr>
        <p:txBody>
          <a:bodyPr wrap="square" lIns="108000" tIns="64800" bIns="46800" anchor="t">
            <a:noAutofit/>
          </a:bodyPr>
          <a:lstStyle>
            <a:lvl1pPr marL="0" indent="0" algn="l">
              <a:lnSpc>
                <a:spcPct val="100000"/>
              </a:lnSpc>
              <a:defRPr sz="100" cap="all" spc="10" baseline="0">
                <a:noFill/>
                <a:latin typeface="+mn-lt"/>
              </a:defRPr>
            </a:lvl1pPr>
          </a:lstStyle>
          <a:p>
            <a:pPr lvl="0"/>
            <a:r>
              <a:rPr lang="en-US" noProof="0" dirty="0"/>
              <a:t>x</a:t>
            </a:r>
          </a:p>
        </p:txBody>
      </p:sp>
      <p:sp>
        <p:nvSpPr>
          <p:cNvPr id="24" name="Textplatzhalter 5">
            <a:extLst>
              <a:ext uri="{FF2B5EF4-FFF2-40B4-BE49-F238E27FC236}">
                <a16:creationId xmlns:a16="http://schemas.microsoft.com/office/drawing/2014/main" id="{46541A8C-CD4A-FF44-B444-2998805DE431}"/>
              </a:ext>
            </a:extLst>
          </p:cNvPr>
          <p:cNvSpPr>
            <a:spLocks noGrp="1"/>
          </p:cNvSpPr>
          <p:nvPr>
            <p:ph type="body" sz="quarter" idx="16" hasCustomPrompt="1"/>
          </p:nvPr>
        </p:nvSpPr>
        <p:spPr>
          <a:xfrm flipH="1">
            <a:off x="-4" y="5400040"/>
            <a:ext cx="5384804" cy="606136"/>
          </a:xfrm>
          <a:prstGeom prst="parallelogram">
            <a:avLst>
              <a:gd name="adj" fmla="val 30844"/>
            </a:avLst>
          </a:prstGeom>
          <a:solidFill>
            <a:schemeClr val="bg1"/>
          </a:solidFill>
          <a:ln w="3175">
            <a:noFill/>
          </a:ln>
        </p:spPr>
        <p:txBody>
          <a:bodyPr wrap="square" lIns="108000" tIns="64800" bIns="46800" anchor="t">
            <a:noAutofit/>
          </a:bodyPr>
          <a:lstStyle>
            <a:lvl1pPr marL="0" indent="0" algn="l">
              <a:lnSpc>
                <a:spcPct val="100000"/>
              </a:lnSpc>
              <a:defRPr sz="100" cap="all" spc="10" baseline="0">
                <a:noFill/>
                <a:latin typeface="+mn-lt"/>
              </a:defRPr>
            </a:lvl1pPr>
          </a:lstStyle>
          <a:p>
            <a:pPr lvl="0"/>
            <a:r>
              <a:rPr lang="en-US" noProof="0" dirty="0"/>
              <a:t>x</a:t>
            </a:r>
          </a:p>
        </p:txBody>
      </p:sp>
      <p:sp>
        <p:nvSpPr>
          <p:cNvPr id="25" name="Textplatzhalter 10">
            <a:extLst>
              <a:ext uri="{FF2B5EF4-FFF2-40B4-BE49-F238E27FC236}">
                <a16:creationId xmlns:a16="http://schemas.microsoft.com/office/drawing/2014/main" id="{8A911AAD-1AF4-794E-B655-98D738C9CDCB}"/>
              </a:ext>
            </a:extLst>
          </p:cNvPr>
          <p:cNvSpPr>
            <a:spLocks noGrp="1"/>
          </p:cNvSpPr>
          <p:nvPr>
            <p:ph type="body" sz="quarter" idx="10" hasCustomPrompt="1"/>
          </p:nvPr>
        </p:nvSpPr>
        <p:spPr bwMode="gray">
          <a:xfrm>
            <a:off x="360408" y="4643325"/>
            <a:ext cx="7025912" cy="412443"/>
          </a:xfrm>
          <a:prstGeom prst="rect">
            <a:avLst/>
          </a:prstGeom>
        </p:spPr>
        <p:txBody>
          <a:bodyPr/>
          <a:lstStyle>
            <a:lvl1pPr marL="0" indent="0">
              <a:buNone/>
              <a:defRPr sz="3300" cap="all" baseline="0">
                <a:solidFill>
                  <a:schemeClr val="tx1"/>
                </a:solidFill>
                <a:latin typeface="Intro Bold" panose="02000000000000000000" pitchFamily="2" charset="77"/>
              </a:defRPr>
            </a:lvl1pPr>
          </a:lstStyle>
          <a:p>
            <a:r>
              <a:rPr lang="de-DE" dirty="0"/>
              <a:t>TITLE OF CHAPTER</a:t>
            </a:r>
          </a:p>
        </p:txBody>
      </p:sp>
      <p:sp>
        <p:nvSpPr>
          <p:cNvPr id="26" name="Textplatzhalter 11">
            <a:extLst>
              <a:ext uri="{FF2B5EF4-FFF2-40B4-BE49-F238E27FC236}">
                <a16:creationId xmlns:a16="http://schemas.microsoft.com/office/drawing/2014/main" id="{15DBAD14-5DED-0644-A789-3D4E8693C5C3}"/>
              </a:ext>
            </a:extLst>
          </p:cNvPr>
          <p:cNvSpPr>
            <a:spLocks noGrp="1"/>
          </p:cNvSpPr>
          <p:nvPr>
            <p:ph type="body" sz="quarter" idx="12" hasCustomPrompt="1"/>
          </p:nvPr>
        </p:nvSpPr>
        <p:spPr bwMode="gray">
          <a:xfrm>
            <a:off x="360408" y="5446278"/>
            <a:ext cx="6446792" cy="453687"/>
          </a:xfrm>
          <a:prstGeom prst="rect">
            <a:avLst/>
          </a:prstGeom>
        </p:spPr>
        <p:txBody>
          <a:bodyPr/>
          <a:lstStyle>
            <a:lvl1pPr marL="0" indent="0">
              <a:buNone/>
              <a:defRPr sz="3300" cap="all" baseline="0">
                <a:solidFill>
                  <a:schemeClr val="tx1"/>
                </a:solidFill>
                <a:latin typeface="Intro Bold" panose="02000000000000000000" pitchFamily="2" charset="77"/>
              </a:defRPr>
            </a:lvl1pPr>
          </a:lstStyle>
          <a:p>
            <a:r>
              <a:rPr lang="de-DE" dirty="0"/>
              <a:t>LOREM IPSUM DOLOR</a:t>
            </a:r>
          </a:p>
        </p:txBody>
      </p:sp>
      <p:sp>
        <p:nvSpPr>
          <p:cNvPr id="28" name="Slide Number Placeholder 5">
            <a:extLst>
              <a:ext uri="{FF2B5EF4-FFF2-40B4-BE49-F238E27FC236}">
                <a16:creationId xmlns:a16="http://schemas.microsoft.com/office/drawing/2014/main" id="{89A0235A-63CC-DE47-9406-B3DDAEAA5E66}"/>
              </a:ext>
            </a:extLst>
          </p:cNvPr>
          <p:cNvSpPr>
            <a:spLocks noGrp="1"/>
          </p:cNvSpPr>
          <p:nvPr>
            <p:ph type="sldNum" sz="quarter" idx="4"/>
          </p:nvPr>
        </p:nvSpPr>
        <p:spPr>
          <a:xfrm>
            <a:off x="8610599" y="6591885"/>
            <a:ext cx="3125401" cy="266115"/>
          </a:xfrm>
          <a:prstGeom prst="rect">
            <a:avLst/>
          </a:prstGeom>
        </p:spPr>
        <p:txBody>
          <a:bodyPr/>
          <a:lstStyle>
            <a:lvl1pPr algn="r">
              <a:defRPr sz="1000">
                <a:solidFill>
                  <a:srgbClr val="05418A"/>
                </a:solidFill>
                <a:latin typeface="Intro Bold" panose="02000000000000000000" pitchFamily="2" charset="77"/>
              </a:defRPr>
            </a:lvl1pPr>
          </a:lstStyle>
          <a:p>
            <a:fld id="{DEA447EE-40F2-0B4B-BA48-2ECC9F2E281D}" type="slidenum">
              <a:rPr lang="cs-CZ" smtClean="0"/>
              <a:pPr/>
              <a:t>‹#›</a:t>
            </a:fld>
            <a:endParaRPr lang="cs-CZ" dirty="0"/>
          </a:p>
        </p:txBody>
      </p:sp>
      <p:pic>
        <p:nvPicPr>
          <p:cNvPr id="12" name="Picture 11">
            <a:extLst>
              <a:ext uri="{FF2B5EF4-FFF2-40B4-BE49-F238E27FC236}">
                <a16:creationId xmlns:a16="http://schemas.microsoft.com/office/drawing/2014/main" id="{DA296106-EEA4-6643-B9A7-34DFB3977CA9}"/>
              </a:ext>
            </a:extLst>
          </p:cNvPr>
          <p:cNvPicPr>
            <a:picLocks noChangeAspect="1"/>
          </p:cNvPicPr>
          <p:nvPr userDrawn="1"/>
        </p:nvPicPr>
        <p:blipFill>
          <a:blip r:embed="rId3"/>
          <a:srcRect/>
          <a:stretch/>
        </p:blipFill>
        <p:spPr>
          <a:xfrm>
            <a:off x="10434320" y="451484"/>
            <a:ext cx="1307393" cy="946891"/>
          </a:xfrm>
          <a:prstGeom prst="rect">
            <a:avLst/>
          </a:prstGeom>
        </p:spPr>
      </p:pic>
    </p:spTree>
    <p:extLst>
      <p:ext uri="{BB962C8B-B14F-4D97-AF65-F5344CB8AC3E}">
        <p14:creationId xmlns:p14="http://schemas.microsoft.com/office/powerpoint/2010/main" val="2513699271"/>
      </p:ext>
    </p:extLst>
  </p:cSld>
  <p:clrMapOvr>
    <a:masterClrMapping/>
  </p:clrMapOvr>
  <p:extLst>
    <p:ext uri="{DCECCB84-F9BA-43D5-87BE-67443E8EF086}">
      <p15:sldGuideLst xmlns:p15="http://schemas.microsoft.com/office/powerpoint/2012/main">
        <p15:guide id="1" pos="279">
          <p15:clr>
            <a:srgbClr val="FBAE40"/>
          </p15:clr>
        </p15:guide>
        <p15:guide id="2" pos="7401">
          <p15:clr>
            <a:srgbClr val="FBAE40"/>
          </p15:clr>
        </p15:guide>
        <p15:guide id="3" orient="horz" pos="278" userDrawn="1">
          <p15:clr>
            <a:srgbClr val="FBAE40"/>
          </p15:clr>
        </p15:guide>
        <p15:guide id="4" orient="horz" pos="3974"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divider positive">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19" name="Rechtwinkliges Dreieck 38">
            <a:extLst>
              <a:ext uri="{FF2B5EF4-FFF2-40B4-BE49-F238E27FC236}">
                <a16:creationId xmlns:a16="http://schemas.microsoft.com/office/drawing/2014/main" id="{07A914B7-D03D-C04C-87EC-95BC016442E5}"/>
              </a:ext>
            </a:extLst>
          </p:cNvPr>
          <p:cNvSpPr/>
          <p:nvPr userDrawn="1"/>
        </p:nvSpPr>
        <p:spPr>
          <a:xfrm>
            <a:off x="4761" y="5400040"/>
            <a:ext cx="230982" cy="606136"/>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0" name="Rechtwinkliges Dreieck 39">
            <a:extLst>
              <a:ext uri="{FF2B5EF4-FFF2-40B4-BE49-F238E27FC236}">
                <a16:creationId xmlns:a16="http://schemas.microsoft.com/office/drawing/2014/main" id="{D89FD456-9C6D-0048-9121-5E25E69B0938}"/>
              </a:ext>
            </a:extLst>
          </p:cNvPr>
          <p:cNvSpPr/>
          <p:nvPr userDrawn="1"/>
        </p:nvSpPr>
        <p:spPr>
          <a:xfrm>
            <a:off x="4761" y="4591219"/>
            <a:ext cx="230982" cy="606136"/>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1" name="Rechtwinkliges Dreieck 29">
            <a:extLst>
              <a:ext uri="{FF2B5EF4-FFF2-40B4-BE49-F238E27FC236}">
                <a16:creationId xmlns:a16="http://schemas.microsoft.com/office/drawing/2014/main" id="{90B3D8AC-2EF2-8E4B-993F-2F0A9920174F}"/>
              </a:ext>
            </a:extLst>
          </p:cNvPr>
          <p:cNvSpPr/>
          <p:nvPr userDrawn="1"/>
        </p:nvSpPr>
        <p:spPr>
          <a:xfrm>
            <a:off x="4761" y="3772239"/>
            <a:ext cx="230982" cy="606136"/>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2" name="Textplatzhalter 5">
            <a:extLst>
              <a:ext uri="{FF2B5EF4-FFF2-40B4-BE49-F238E27FC236}">
                <a16:creationId xmlns:a16="http://schemas.microsoft.com/office/drawing/2014/main" id="{FD2FC637-4AAC-5949-87D3-E1A2CF35FAF6}"/>
              </a:ext>
            </a:extLst>
          </p:cNvPr>
          <p:cNvSpPr>
            <a:spLocks noGrp="1"/>
          </p:cNvSpPr>
          <p:nvPr>
            <p:ph type="body" sz="quarter" idx="14" hasCustomPrompt="1"/>
          </p:nvPr>
        </p:nvSpPr>
        <p:spPr>
          <a:xfrm flipH="1">
            <a:off x="0" y="3772239"/>
            <a:ext cx="2001520" cy="606136"/>
          </a:xfrm>
          <a:prstGeom prst="parallelogram">
            <a:avLst>
              <a:gd name="adj" fmla="val 30844"/>
            </a:avLst>
          </a:prstGeom>
          <a:solidFill>
            <a:schemeClr val="bg1"/>
          </a:solidFill>
          <a:ln w="3175">
            <a:noFill/>
          </a:ln>
        </p:spPr>
        <p:txBody>
          <a:bodyPr wrap="square" lIns="108000" tIns="64800" bIns="46800" anchor="t">
            <a:noAutofit/>
          </a:bodyPr>
          <a:lstStyle>
            <a:lvl1pPr marL="0" indent="0" algn="l">
              <a:lnSpc>
                <a:spcPct val="100000"/>
              </a:lnSpc>
              <a:defRPr sz="100" cap="all" spc="10" baseline="0">
                <a:noFill/>
                <a:latin typeface="+mn-lt"/>
              </a:defRPr>
            </a:lvl1pPr>
          </a:lstStyle>
          <a:p>
            <a:pPr lvl="0"/>
            <a:r>
              <a:rPr lang="en-US" noProof="0" dirty="0"/>
              <a:t>x</a:t>
            </a:r>
          </a:p>
        </p:txBody>
      </p:sp>
      <p:sp>
        <p:nvSpPr>
          <p:cNvPr id="23" name="Textplatzhalter 5">
            <a:extLst>
              <a:ext uri="{FF2B5EF4-FFF2-40B4-BE49-F238E27FC236}">
                <a16:creationId xmlns:a16="http://schemas.microsoft.com/office/drawing/2014/main" id="{F73A29B1-D940-5C4F-8554-DABBE603F103}"/>
              </a:ext>
            </a:extLst>
          </p:cNvPr>
          <p:cNvSpPr>
            <a:spLocks noGrp="1"/>
          </p:cNvSpPr>
          <p:nvPr>
            <p:ph type="body" sz="quarter" idx="15" hasCustomPrompt="1"/>
          </p:nvPr>
        </p:nvSpPr>
        <p:spPr>
          <a:xfrm flipH="1">
            <a:off x="-4" y="4591220"/>
            <a:ext cx="4724403" cy="606136"/>
          </a:xfrm>
          <a:prstGeom prst="parallelogram">
            <a:avLst>
              <a:gd name="adj" fmla="val 30844"/>
            </a:avLst>
          </a:prstGeom>
          <a:solidFill>
            <a:schemeClr val="bg1"/>
          </a:solidFill>
          <a:ln w="3175">
            <a:noFill/>
          </a:ln>
        </p:spPr>
        <p:txBody>
          <a:bodyPr wrap="square" lIns="108000" tIns="64800" bIns="46800" anchor="t">
            <a:noAutofit/>
          </a:bodyPr>
          <a:lstStyle>
            <a:lvl1pPr marL="0" indent="0" algn="l">
              <a:lnSpc>
                <a:spcPct val="100000"/>
              </a:lnSpc>
              <a:defRPr sz="100" cap="all" spc="10" baseline="0">
                <a:noFill/>
                <a:latin typeface="+mn-lt"/>
              </a:defRPr>
            </a:lvl1pPr>
          </a:lstStyle>
          <a:p>
            <a:pPr lvl="0"/>
            <a:r>
              <a:rPr lang="en-US" noProof="0" dirty="0"/>
              <a:t>x</a:t>
            </a:r>
          </a:p>
        </p:txBody>
      </p:sp>
      <p:sp>
        <p:nvSpPr>
          <p:cNvPr id="24" name="Textplatzhalter 5">
            <a:extLst>
              <a:ext uri="{FF2B5EF4-FFF2-40B4-BE49-F238E27FC236}">
                <a16:creationId xmlns:a16="http://schemas.microsoft.com/office/drawing/2014/main" id="{46541A8C-CD4A-FF44-B444-2998805DE431}"/>
              </a:ext>
            </a:extLst>
          </p:cNvPr>
          <p:cNvSpPr>
            <a:spLocks noGrp="1"/>
          </p:cNvSpPr>
          <p:nvPr>
            <p:ph type="body" sz="quarter" idx="16" hasCustomPrompt="1"/>
          </p:nvPr>
        </p:nvSpPr>
        <p:spPr>
          <a:xfrm flipH="1">
            <a:off x="-4" y="5400040"/>
            <a:ext cx="5384804" cy="606136"/>
          </a:xfrm>
          <a:prstGeom prst="parallelogram">
            <a:avLst>
              <a:gd name="adj" fmla="val 30844"/>
            </a:avLst>
          </a:prstGeom>
          <a:solidFill>
            <a:schemeClr val="bg1"/>
          </a:solidFill>
          <a:ln w="3175">
            <a:noFill/>
          </a:ln>
        </p:spPr>
        <p:txBody>
          <a:bodyPr wrap="square" lIns="108000" tIns="64800" bIns="46800" anchor="t">
            <a:noAutofit/>
          </a:bodyPr>
          <a:lstStyle>
            <a:lvl1pPr marL="0" indent="0" algn="l">
              <a:lnSpc>
                <a:spcPct val="100000"/>
              </a:lnSpc>
              <a:defRPr sz="100" cap="all" spc="10" baseline="0">
                <a:noFill/>
                <a:latin typeface="+mn-lt"/>
              </a:defRPr>
            </a:lvl1pPr>
          </a:lstStyle>
          <a:p>
            <a:pPr lvl="0"/>
            <a:r>
              <a:rPr lang="en-US" noProof="0" dirty="0"/>
              <a:t>x</a:t>
            </a:r>
          </a:p>
        </p:txBody>
      </p:sp>
      <p:sp>
        <p:nvSpPr>
          <p:cNvPr id="25" name="Textplatzhalter 10">
            <a:extLst>
              <a:ext uri="{FF2B5EF4-FFF2-40B4-BE49-F238E27FC236}">
                <a16:creationId xmlns:a16="http://schemas.microsoft.com/office/drawing/2014/main" id="{8A911AAD-1AF4-794E-B655-98D738C9CDCB}"/>
              </a:ext>
            </a:extLst>
          </p:cNvPr>
          <p:cNvSpPr>
            <a:spLocks noGrp="1"/>
          </p:cNvSpPr>
          <p:nvPr>
            <p:ph type="body" sz="quarter" idx="10" hasCustomPrompt="1"/>
          </p:nvPr>
        </p:nvSpPr>
        <p:spPr bwMode="gray">
          <a:xfrm>
            <a:off x="360408" y="4643325"/>
            <a:ext cx="7025912" cy="412443"/>
          </a:xfrm>
          <a:prstGeom prst="rect">
            <a:avLst/>
          </a:prstGeom>
        </p:spPr>
        <p:txBody>
          <a:bodyPr/>
          <a:lstStyle>
            <a:lvl1pPr marL="0" indent="0">
              <a:buNone/>
              <a:defRPr sz="3300" cap="all" baseline="0">
                <a:solidFill>
                  <a:schemeClr val="tx1"/>
                </a:solidFill>
                <a:latin typeface="Intro Bold" panose="02000000000000000000" pitchFamily="2" charset="77"/>
              </a:defRPr>
            </a:lvl1pPr>
          </a:lstStyle>
          <a:p>
            <a:r>
              <a:rPr lang="de-DE" dirty="0"/>
              <a:t>TITLE OF CHAPTER</a:t>
            </a:r>
          </a:p>
        </p:txBody>
      </p:sp>
      <p:sp>
        <p:nvSpPr>
          <p:cNvPr id="26" name="Textplatzhalter 11">
            <a:extLst>
              <a:ext uri="{FF2B5EF4-FFF2-40B4-BE49-F238E27FC236}">
                <a16:creationId xmlns:a16="http://schemas.microsoft.com/office/drawing/2014/main" id="{15DBAD14-5DED-0644-A789-3D4E8693C5C3}"/>
              </a:ext>
            </a:extLst>
          </p:cNvPr>
          <p:cNvSpPr>
            <a:spLocks noGrp="1"/>
          </p:cNvSpPr>
          <p:nvPr>
            <p:ph type="body" sz="quarter" idx="12" hasCustomPrompt="1"/>
          </p:nvPr>
        </p:nvSpPr>
        <p:spPr bwMode="gray">
          <a:xfrm>
            <a:off x="360408" y="5446278"/>
            <a:ext cx="6446792" cy="453687"/>
          </a:xfrm>
          <a:prstGeom prst="rect">
            <a:avLst/>
          </a:prstGeom>
        </p:spPr>
        <p:txBody>
          <a:bodyPr/>
          <a:lstStyle>
            <a:lvl1pPr marL="0" indent="0">
              <a:buNone/>
              <a:defRPr sz="3300" cap="all" baseline="0">
                <a:solidFill>
                  <a:schemeClr val="tx1"/>
                </a:solidFill>
                <a:latin typeface="Intro Bold" panose="02000000000000000000" pitchFamily="2" charset="77"/>
              </a:defRPr>
            </a:lvl1pPr>
          </a:lstStyle>
          <a:p>
            <a:r>
              <a:rPr lang="de-DE" dirty="0"/>
              <a:t>LOREM IPSUM DOLOR</a:t>
            </a:r>
          </a:p>
        </p:txBody>
      </p:sp>
      <p:sp>
        <p:nvSpPr>
          <p:cNvPr id="28" name="Slide Number Placeholder 5">
            <a:extLst>
              <a:ext uri="{FF2B5EF4-FFF2-40B4-BE49-F238E27FC236}">
                <a16:creationId xmlns:a16="http://schemas.microsoft.com/office/drawing/2014/main" id="{89A0235A-63CC-DE47-9406-B3DDAEAA5E66}"/>
              </a:ext>
            </a:extLst>
          </p:cNvPr>
          <p:cNvSpPr>
            <a:spLocks noGrp="1"/>
          </p:cNvSpPr>
          <p:nvPr>
            <p:ph type="sldNum" sz="quarter" idx="4"/>
          </p:nvPr>
        </p:nvSpPr>
        <p:spPr>
          <a:xfrm>
            <a:off x="8610599" y="6591885"/>
            <a:ext cx="3125401" cy="266115"/>
          </a:xfrm>
          <a:prstGeom prst="rect">
            <a:avLst/>
          </a:prstGeom>
        </p:spPr>
        <p:txBody>
          <a:bodyPr/>
          <a:lstStyle>
            <a:lvl1pPr algn="r">
              <a:defRPr sz="1000">
                <a:solidFill>
                  <a:srgbClr val="05418A"/>
                </a:solidFill>
                <a:latin typeface="Intro Bold" panose="02000000000000000000" pitchFamily="2" charset="77"/>
              </a:defRPr>
            </a:lvl1pPr>
          </a:lstStyle>
          <a:p>
            <a:fld id="{DEA447EE-40F2-0B4B-BA48-2ECC9F2E281D}" type="slidenum">
              <a:rPr lang="cs-CZ" smtClean="0"/>
              <a:pPr/>
              <a:t>‹#›</a:t>
            </a:fld>
            <a:endParaRPr lang="cs-CZ" dirty="0"/>
          </a:p>
        </p:txBody>
      </p:sp>
      <p:pic>
        <p:nvPicPr>
          <p:cNvPr id="12" name="Picture 11">
            <a:extLst>
              <a:ext uri="{FF2B5EF4-FFF2-40B4-BE49-F238E27FC236}">
                <a16:creationId xmlns:a16="http://schemas.microsoft.com/office/drawing/2014/main" id="{EFD78FA4-FAC9-964E-A052-38BB5E9635A1}"/>
              </a:ext>
            </a:extLst>
          </p:cNvPr>
          <p:cNvPicPr>
            <a:picLocks noChangeAspect="1"/>
          </p:cNvPicPr>
          <p:nvPr userDrawn="1"/>
        </p:nvPicPr>
        <p:blipFill>
          <a:blip r:embed="rId3"/>
          <a:srcRect/>
          <a:stretch/>
        </p:blipFill>
        <p:spPr>
          <a:xfrm>
            <a:off x="10434636" y="451484"/>
            <a:ext cx="1306760" cy="946890"/>
          </a:xfrm>
          <a:prstGeom prst="rect">
            <a:avLst/>
          </a:prstGeom>
        </p:spPr>
      </p:pic>
    </p:spTree>
    <p:extLst>
      <p:ext uri="{BB962C8B-B14F-4D97-AF65-F5344CB8AC3E}">
        <p14:creationId xmlns:p14="http://schemas.microsoft.com/office/powerpoint/2010/main" val="1347527317"/>
      </p:ext>
    </p:extLst>
  </p:cSld>
  <p:clrMapOvr>
    <a:masterClrMapping/>
  </p:clrMapOvr>
  <p:extLst>
    <p:ext uri="{DCECCB84-F9BA-43D5-87BE-67443E8EF086}">
      <p15:sldGuideLst xmlns:p15="http://schemas.microsoft.com/office/powerpoint/2012/main">
        <p15:guide id="1" pos="279">
          <p15:clr>
            <a:srgbClr val="FBAE40"/>
          </p15:clr>
        </p15:guide>
        <p15:guide id="2" pos="7401">
          <p15:clr>
            <a:srgbClr val="FBAE40"/>
          </p15:clr>
        </p15:guide>
        <p15:guide id="3" orient="horz" pos="278">
          <p15:clr>
            <a:srgbClr val="FBAE40"/>
          </p15:clr>
        </p15:guide>
        <p15:guide id="4" orient="horz" pos="3974"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key message">
    <p:spTree>
      <p:nvGrpSpPr>
        <p:cNvPr id="1" name=""/>
        <p:cNvGrpSpPr/>
        <p:nvPr/>
      </p:nvGrpSpPr>
      <p:grpSpPr>
        <a:xfrm>
          <a:off x="0" y="0"/>
          <a:ext cx="0" cy="0"/>
          <a:chOff x="0" y="0"/>
          <a:chExt cx="0" cy="0"/>
        </a:xfrm>
      </p:grpSpPr>
      <p:sp>
        <p:nvSpPr>
          <p:cNvPr id="11" name="Slide Number Placeholder 10">
            <a:extLst>
              <a:ext uri="{FF2B5EF4-FFF2-40B4-BE49-F238E27FC236}">
                <a16:creationId xmlns:a16="http://schemas.microsoft.com/office/drawing/2014/main" id="{AE913F1D-05F2-C748-9E80-08AB61CBF237}"/>
              </a:ext>
            </a:extLst>
          </p:cNvPr>
          <p:cNvSpPr>
            <a:spLocks noGrp="1"/>
          </p:cNvSpPr>
          <p:nvPr>
            <p:ph type="sldNum" sz="quarter" idx="10"/>
          </p:nvPr>
        </p:nvSpPr>
        <p:spPr/>
        <p:txBody>
          <a:bodyPr/>
          <a:lstStyle/>
          <a:p>
            <a:fld id="{DEA447EE-40F2-0B4B-BA48-2ECC9F2E281D}" type="slidenum">
              <a:rPr lang="cs-CZ" smtClean="0"/>
              <a:pPr/>
              <a:t>‹#›</a:t>
            </a:fld>
            <a:endParaRPr lang="cs-CZ" dirty="0"/>
          </a:p>
        </p:txBody>
      </p:sp>
      <p:sp>
        <p:nvSpPr>
          <p:cNvPr id="3" name="Text Placeholder 2">
            <a:extLst>
              <a:ext uri="{FF2B5EF4-FFF2-40B4-BE49-F238E27FC236}">
                <a16:creationId xmlns:a16="http://schemas.microsoft.com/office/drawing/2014/main" id="{DF4C87F8-B3D6-8546-8844-4A8C0DAECFBB}"/>
              </a:ext>
            </a:extLst>
          </p:cNvPr>
          <p:cNvSpPr>
            <a:spLocks noGrp="1"/>
          </p:cNvSpPr>
          <p:nvPr>
            <p:ph type="body" sz="quarter" idx="11" hasCustomPrompt="1"/>
          </p:nvPr>
        </p:nvSpPr>
        <p:spPr>
          <a:xfrm>
            <a:off x="442913" y="1717675"/>
            <a:ext cx="9964737" cy="1871663"/>
          </a:xfrm>
          <a:prstGeom prst="rect">
            <a:avLst/>
          </a:prstGeom>
        </p:spPr>
        <p:txBody>
          <a:bodyPr lIns="0" tIns="0" rIns="0" bIns="0"/>
          <a:lstStyle>
            <a:lvl1pPr marL="0" indent="0">
              <a:lnSpc>
                <a:spcPct val="100000"/>
              </a:lnSpc>
              <a:buNone/>
              <a:defRPr sz="4800" cap="all" baseline="0">
                <a:latin typeface="Intro Bold" panose="02000000000000000000" pitchFamily="2" charset="77"/>
              </a:defRPr>
            </a:lvl1pPr>
          </a:lstStyle>
          <a:p>
            <a:pPr lvl="0"/>
            <a:r>
              <a:rPr lang="en-US" noProof="0" dirty="0"/>
              <a:t>CLICK TO EDIT KEY MESSAGE</a:t>
            </a:r>
          </a:p>
        </p:txBody>
      </p:sp>
      <p:pic>
        <p:nvPicPr>
          <p:cNvPr id="5" name="Picture 4">
            <a:extLst>
              <a:ext uri="{FF2B5EF4-FFF2-40B4-BE49-F238E27FC236}">
                <a16:creationId xmlns:a16="http://schemas.microsoft.com/office/drawing/2014/main" id="{AC039E2C-8288-104E-89A8-F6B744FE0B12}"/>
              </a:ext>
            </a:extLst>
          </p:cNvPr>
          <p:cNvPicPr>
            <a:picLocks noChangeAspect="1"/>
          </p:cNvPicPr>
          <p:nvPr userDrawn="1"/>
        </p:nvPicPr>
        <p:blipFill>
          <a:blip r:embed="rId2"/>
          <a:srcRect/>
          <a:stretch/>
        </p:blipFill>
        <p:spPr>
          <a:xfrm>
            <a:off x="10434636" y="451484"/>
            <a:ext cx="1306760" cy="946890"/>
          </a:xfrm>
          <a:prstGeom prst="rect">
            <a:avLst/>
          </a:prstGeom>
        </p:spPr>
      </p:pic>
    </p:spTree>
    <p:extLst>
      <p:ext uri="{BB962C8B-B14F-4D97-AF65-F5344CB8AC3E}">
        <p14:creationId xmlns:p14="http://schemas.microsoft.com/office/powerpoint/2010/main" val="239857479"/>
      </p:ext>
    </p:extLst>
  </p:cSld>
  <p:clrMapOvr>
    <a:masterClrMapping/>
  </p:clrMapOvr>
  <p:extLst>
    <p:ext uri="{DCECCB84-F9BA-43D5-87BE-67443E8EF086}">
      <p15:sldGuideLst xmlns:p15="http://schemas.microsoft.com/office/powerpoint/2012/main">
        <p15:guide id="1" pos="279">
          <p15:clr>
            <a:srgbClr val="FBAE40"/>
          </p15:clr>
        </p15:guide>
        <p15:guide id="2" orient="horz" pos="278">
          <p15:clr>
            <a:srgbClr val="FBAE40"/>
          </p15:clr>
        </p15:guide>
        <p15:guide id="3" pos="7401">
          <p15:clr>
            <a:srgbClr val="FBAE40"/>
          </p15:clr>
        </p15:guide>
        <p15:guide id="4" orient="horz" pos="1162">
          <p15:clr>
            <a:srgbClr val="FBAE40"/>
          </p15:clr>
        </p15:guide>
        <p15:guide id="5" orient="horz" pos="3974"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agenda point">
    <p:spTree>
      <p:nvGrpSpPr>
        <p:cNvPr id="1" name=""/>
        <p:cNvGrpSpPr/>
        <p:nvPr/>
      </p:nvGrpSpPr>
      <p:grpSpPr>
        <a:xfrm>
          <a:off x="0" y="0"/>
          <a:ext cx="0" cy="0"/>
          <a:chOff x="0" y="0"/>
          <a:chExt cx="0" cy="0"/>
        </a:xfrm>
      </p:grpSpPr>
      <p:sp>
        <p:nvSpPr>
          <p:cNvPr id="18" name="Slide Number Placeholder 17">
            <a:extLst>
              <a:ext uri="{FF2B5EF4-FFF2-40B4-BE49-F238E27FC236}">
                <a16:creationId xmlns:a16="http://schemas.microsoft.com/office/drawing/2014/main" id="{C96A434D-E780-764C-BA78-F3AD29DD88C6}"/>
              </a:ext>
            </a:extLst>
          </p:cNvPr>
          <p:cNvSpPr>
            <a:spLocks noGrp="1"/>
          </p:cNvSpPr>
          <p:nvPr>
            <p:ph type="sldNum" sz="quarter" idx="10"/>
          </p:nvPr>
        </p:nvSpPr>
        <p:spPr/>
        <p:txBody>
          <a:bodyPr/>
          <a:lstStyle/>
          <a:p>
            <a:fld id="{DEA447EE-40F2-0B4B-BA48-2ECC9F2E281D}" type="slidenum">
              <a:rPr lang="cs-CZ" smtClean="0"/>
              <a:pPr/>
              <a:t>‹#›</a:t>
            </a:fld>
            <a:endParaRPr lang="cs-CZ" dirty="0"/>
          </a:p>
        </p:txBody>
      </p:sp>
      <p:sp>
        <p:nvSpPr>
          <p:cNvPr id="4" name="Text Placeholder 3">
            <a:extLst>
              <a:ext uri="{FF2B5EF4-FFF2-40B4-BE49-F238E27FC236}">
                <a16:creationId xmlns:a16="http://schemas.microsoft.com/office/drawing/2014/main" id="{5F9185B4-9B1E-604C-B28B-EDCF163885B2}"/>
              </a:ext>
            </a:extLst>
          </p:cNvPr>
          <p:cNvSpPr>
            <a:spLocks noGrp="1"/>
          </p:cNvSpPr>
          <p:nvPr>
            <p:ph type="body" sz="quarter" idx="11" hasCustomPrompt="1"/>
          </p:nvPr>
        </p:nvSpPr>
        <p:spPr>
          <a:xfrm>
            <a:off x="442913" y="1793875"/>
            <a:ext cx="11306175" cy="4514850"/>
          </a:xfrm>
          <a:prstGeom prst="rect">
            <a:avLst/>
          </a:prstGeom>
        </p:spPr>
        <p:txBody>
          <a:bodyPr lIns="0" tIns="0" rIns="0" bIns="0"/>
          <a:lstStyle>
            <a:lvl1pPr marL="355600" indent="-355600">
              <a:lnSpc>
                <a:spcPct val="100000"/>
              </a:lnSpc>
              <a:buFont typeface="+mj-lt"/>
              <a:buAutoNum type="arabicPeriod"/>
              <a:tabLst/>
              <a:defRPr sz="2200" b="1" cap="all" baseline="0">
                <a:latin typeface="Open Sans" panose="020B0606030504020204" pitchFamily="34" charset="0"/>
                <a:ea typeface="Open Sans" panose="020B0606030504020204" pitchFamily="34" charset="0"/>
                <a:cs typeface="Open Sans" panose="020B0606030504020204" pitchFamily="34" charset="0"/>
              </a:defRPr>
            </a:lvl1pPr>
          </a:lstStyle>
          <a:p>
            <a:r>
              <a:rPr lang="de-DE" dirty="0"/>
              <a:t>AGENDA POINT</a:t>
            </a:r>
          </a:p>
          <a:p>
            <a:r>
              <a:rPr lang="de-DE" dirty="0"/>
              <a:t>AGENDA POINT</a:t>
            </a:r>
          </a:p>
          <a:p>
            <a:r>
              <a:rPr lang="de-DE" dirty="0"/>
              <a:t>AGENDA POINT</a:t>
            </a:r>
          </a:p>
        </p:txBody>
      </p:sp>
      <p:pic>
        <p:nvPicPr>
          <p:cNvPr id="6" name="Picture 5">
            <a:extLst>
              <a:ext uri="{FF2B5EF4-FFF2-40B4-BE49-F238E27FC236}">
                <a16:creationId xmlns:a16="http://schemas.microsoft.com/office/drawing/2014/main" id="{F539606C-456C-2D40-B4E5-2B42B37D0793}"/>
              </a:ext>
            </a:extLst>
          </p:cNvPr>
          <p:cNvPicPr>
            <a:picLocks noChangeAspect="1"/>
          </p:cNvPicPr>
          <p:nvPr userDrawn="1"/>
        </p:nvPicPr>
        <p:blipFill>
          <a:blip r:embed="rId2"/>
          <a:srcRect/>
          <a:stretch/>
        </p:blipFill>
        <p:spPr>
          <a:xfrm>
            <a:off x="10434636" y="451484"/>
            <a:ext cx="1306760" cy="946890"/>
          </a:xfrm>
          <a:prstGeom prst="rect">
            <a:avLst/>
          </a:prstGeom>
        </p:spPr>
      </p:pic>
      <p:sp>
        <p:nvSpPr>
          <p:cNvPr id="7" name="Text Placeholder 19">
            <a:extLst>
              <a:ext uri="{FF2B5EF4-FFF2-40B4-BE49-F238E27FC236}">
                <a16:creationId xmlns:a16="http://schemas.microsoft.com/office/drawing/2014/main" id="{2974D3EE-86B5-8D42-A125-24ADB4FD6A0F}"/>
              </a:ext>
            </a:extLst>
          </p:cNvPr>
          <p:cNvSpPr>
            <a:spLocks noGrp="1"/>
          </p:cNvSpPr>
          <p:nvPr>
            <p:ph type="body" sz="quarter" idx="12" hasCustomPrompt="1"/>
          </p:nvPr>
        </p:nvSpPr>
        <p:spPr>
          <a:xfrm>
            <a:off x="419163" y="405700"/>
            <a:ext cx="9556110" cy="459518"/>
          </a:xfrm>
          <a:prstGeom prst="rect">
            <a:avLst/>
          </a:prstGeom>
        </p:spPr>
        <p:txBody>
          <a:bodyPr lIns="0" tIns="0" rIns="0" bIns="0"/>
          <a:lstStyle>
            <a:lvl1pPr marL="0" indent="0">
              <a:buNone/>
              <a:defRPr sz="3600" cap="all" baseline="0">
                <a:solidFill>
                  <a:srgbClr val="05418A"/>
                </a:solidFill>
                <a:latin typeface="Intro Bold" panose="02000000000000000000" pitchFamily="2" charset="77"/>
              </a:defRPr>
            </a:lvl1pPr>
          </a:lstStyle>
          <a:p>
            <a:pPr lvl="0"/>
            <a:r>
              <a:rPr lang="cs-CZ" dirty="0"/>
              <a:t>HEADLINE</a:t>
            </a:r>
          </a:p>
        </p:txBody>
      </p:sp>
    </p:spTree>
    <p:extLst>
      <p:ext uri="{BB962C8B-B14F-4D97-AF65-F5344CB8AC3E}">
        <p14:creationId xmlns:p14="http://schemas.microsoft.com/office/powerpoint/2010/main" val="2054138007"/>
      </p:ext>
    </p:extLst>
  </p:cSld>
  <p:clrMapOvr>
    <a:masterClrMapping/>
  </p:clrMapOvr>
  <p:extLst>
    <p:ext uri="{DCECCB84-F9BA-43D5-87BE-67443E8EF086}">
      <p15:sldGuideLst xmlns:p15="http://schemas.microsoft.com/office/powerpoint/2012/main">
        <p15:guide id="1" pos="279" userDrawn="1">
          <p15:clr>
            <a:srgbClr val="FBAE40"/>
          </p15:clr>
        </p15:guide>
        <p15:guide id="2" orient="horz" pos="278" userDrawn="1">
          <p15:clr>
            <a:srgbClr val="FBAE40"/>
          </p15:clr>
        </p15:guide>
        <p15:guide id="3" pos="7401" userDrawn="1">
          <p15:clr>
            <a:srgbClr val="FBAE40"/>
          </p15:clr>
        </p15:guide>
        <p15:guide id="4" orient="horz" pos="1162" userDrawn="1">
          <p15:clr>
            <a:srgbClr val="FBAE40"/>
          </p15:clr>
        </p15:guide>
        <p15:guide id="5" orient="horz" pos="3974"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ody text">
    <p:spTree>
      <p:nvGrpSpPr>
        <p:cNvPr id="1" name=""/>
        <p:cNvGrpSpPr/>
        <p:nvPr/>
      </p:nvGrpSpPr>
      <p:grpSpPr>
        <a:xfrm>
          <a:off x="0" y="0"/>
          <a:ext cx="0" cy="0"/>
          <a:chOff x="0" y="0"/>
          <a:chExt cx="0" cy="0"/>
        </a:xfrm>
      </p:grpSpPr>
      <p:sp>
        <p:nvSpPr>
          <p:cNvPr id="18" name="Slide Number Placeholder 17">
            <a:extLst>
              <a:ext uri="{FF2B5EF4-FFF2-40B4-BE49-F238E27FC236}">
                <a16:creationId xmlns:a16="http://schemas.microsoft.com/office/drawing/2014/main" id="{C96A434D-E780-764C-BA78-F3AD29DD88C6}"/>
              </a:ext>
            </a:extLst>
          </p:cNvPr>
          <p:cNvSpPr>
            <a:spLocks noGrp="1"/>
          </p:cNvSpPr>
          <p:nvPr>
            <p:ph type="sldNum" sz="quarter" idx="10"/>
          </p:nvPr>
        </p:nvSpPr>
        <p:spPr/>
        <p:txBody>
          <a:bodyPr/>
          <a:lstStyle/>
          <a:p>
            <a:fld id="{DEA447EE-40F2-0B4B-BA48-2ECC9F2E281D}" type="slidenum">
              <a:rPr lang="cs-CZ" smtClean="0"/>
              <a:pPr/>
              <a:t>‹#›</a:t>
            </a:fld>
            <a:endParaRPr lang="cs-CZ" dirty="0"/>
          </a:p>
        </p:txBody>
      </p:sp>
      <p:sp>
        <p:nvSpPr>
          <p:cNvPr id="20" name="Text Placeholder 19">
            <a:extLst>
              <a:ext uri="{FF2B5EF4-FFF2-40B4-BE49-F238E27FC236}">
                <a16:creationId xmlns:a16="http://schemas.microsoft.com/office/drawing/2014/main" id="{D9831D53-BDD6-B747-A720-3B1568D43B3E}"/>
              </a:ext>
            </a:extLst>
          </p:cNvPr>
          <p:cNvSpPr>
            <a:spLocks noGrp="1"/>
          </p:cNvSpPr>
          <p:nvPr>
            <p:ph type="body" sz="quarter" idx="11" hasCustomPrompt="1"/>
          </p:nvPr>
        </p:nvSpPr>
        <p:spPr>
          <a:xfrm>
            <a:off x="419163" y="405700"/>
            <a:ext cx="9556110" cy="459518"/>
          </a:xfrm>
          <a:prstGeom prst="rect">
            <a:avLst/>
          </a:prstGeom>
        </p:spPr>
        <p:txBody>
          <a:bodyPr lIns="0" tIns="0" rIns="0" bIns="0"/>
          <a:lstStyle>
            <a:lvl1pPr marL="0" indent="0">
              <a:buNone/>
              <a:defRPr sz="3600" cap="all" baseline="0">
                <a:solidFill>
                  <a:srgbClr val="05418A"/>
                </a:solidFill>
                <a:latin typeface="Intro Bold" panose="02000000000000000000" pitchFamily="2" charset="77"/>
              </a:defRPr>
            </a:lvl1pPr>
          </a:lstStyle>
          <a:p>
            <a:pPr lvl="0"/>
            <a:r>
              <a:rPr lang="cs-CZ" dirty="0"/>
              <a:t>HEADLINE</a:t>
            </a:r>
          </a:p>
        </p:txBody>
      </p:sp>
      <p:sp>
        <p:nvSpPr>
          <p:cNvPr id="22" name="Text Placeholder 21">
            <a:extLst>
              <a:ext uri="{FF2B5EF4-FFF2-40B4-BE49-F238E27FC236}">
                <a16:creationId xmlns:a16="http://schemas.microsoft.com/office/drawing/2014/main" id="{775BA6AB-3D14-D54A-95DC-6E5D2EE8192B}"/>
              </a:ext>
            </a:extLst>
          </p:cNvPr>
          <p:cNvSpPr>
            <a:spLocks noGrp="1"/>
          </p:cNvSpPr>
          <p:nvPr>
            <p:ph type="body" sz="quarter" idx="12" hasCustomPrompt="1"/>
          </p:nvPr>
        </p:nvSpPr>
        <p:spPr>
          <a:xfrm>
            <a:off x="449399" y="912479"/>
            <a:ext cx="9525873" cy="389769"/>
          </a:xfrm>
          <a:prstGeom prst="rect">
            <a:avLst/>
          </a:prstGeom>
        </p:spPr>
        <p:txBody>
          <a:bodyPr lIns="0" tIns="0" rIns="0" bIns="0"/>
          <a:lstStyle>
            <a:lvl1pPr marL="0" indent="0">
              <a:buNone/>
              <a:defRPr sz="1800" cap="all" baseline="0">
                <a:solidFill>
                  <a:srgbClr val="192851"/>
                </a:solidFill>
                <a:latin typeface="Intro Bold" panose="02000000000000000000" pitchFamily="2" charset="77"/>
              </a:defRPr>
            </a:lvl1pPr>
          </a:lstStyle>
          <a:p>
            <a:pPr lvl="0"/>
            <a:r>
              <a:rPr lang="en-US" dirty="0"/>
              <a:t>SUBHEADLINE</a:t>
            </a:r>
            <a:endParaRPr lang="cs-CZ" dirty="0"/>
          </a:p>
        </p:txBody>
      </p:sp>
      <p:sp>
        <p:nvSpPr>
          <p:cNvPr id="5" name="Text Placeholder 4">
            <a:extLst>
              <a:ext uri="{FF2B5EF4-FFF2-40B4-BE49-F238E27FC236}">
                <a16:creationId xmlns:a16="http://schemas.microsoft.com/office/drawing/2014/main" id="{0DBB5102-26D0-FB4F-AA42-2B207525A281}"/>
              </a:ext>
            </a:extLst>
          </p:cNvPr>
          <p:cNvSpPr>
            <a:spLocks noGrp="1"/>
          </p:cNvSpPr>
          <p:nvPr>
            <p:ph type="body" sz="quarter" idx="13"/>
          </p:nvPr>
        </p:nvSpPr>
        <p:spPr>
          <a:xfrm>
            <a:off x="442913" y="1819275"/>
            <a:ext cx="11293087" cy="4489450"/>
          </a:xfrm>
          <a:prstGeom prst="rect">
            <a:avLst/>
          </a:prstGeom>
        </p:spPr>
        <p:txBody>
          <a:bodyPr lIns="0" tIns="0" rIns="0" bIns="0"/>
          <a:lstStyle>
            <a:lvl1pPr marL="0" indent="0">
              <a:lnSpc>
                <a:spcPct val="100000"/>
              </a:lnSpc>
              <a:spcAft>
                <a:spcPts val="1200"/>
              </a:spcAft>
              <a:buClr>
                <a:schemeClr val="tx1"/>
              </a:buClr>
              <a:buFont typeface="Arial" panose="020B0604020202020204" pitchFamily="34" charset="0"/>
              <a:buNone/>
              <a:defRPr sz="1800" b="1" i="0">
                <a:latin typeface="Open Sans" panose="020B0606030504020204" pitchFamily="34" charset="0"/>
                <a:ea typeface="Open Sans" panose="020B0606030504020204" pitchFamily="34" charset="0"/>
                <a:cs typeface="Open Sans" panose="020B0606030504020204" pitchFamily="34" charset="0"/>
              </a:defRPr>
            </a:lvl1pPr>
            <a:lvl2pPr marL="271463" indent="-260350">
              <a:lnSpc>
                <a:spcPct val="100000"/>
              </a:lnSpc>
              <a:spcAft>
                <a:spcPts val="1200"/>
              </a:spcAft>
              <a:buClr>
                <a:schemeClr val="tx1"/>
              </a:buClr>
              <a:buFont typeface="Arial" panose="020B0604020202020204" pitchFamily="34" charset="0"/>
              <a:buChar char="•"/>
              <a:tabLst/>
              <a:defRPr sz="1800" b="0" i="0">
                <a:latin typeface="Open Sans" panose="020B0606030504020204" pitchFamily="34" charset="0"/>
                <a:ea typeface="Open Sans" panose="020B0606030504020204" pitchFamily="34" charset="0"/>
                <a:cs typeface="Open Sans" panose="020B0606030504020204" pitchFamily="34" charset="0"/>
              </a:defRPr>
            </a:lvl2pPr>
            <a:lvl3pPr marL="533400" indent="-261938">
              <a:lnSpc>
                <a:spcPct val="100000"/>
              </a:lnSpc>
              <a:spcAft>
                <a:spcPts val="1200"/>
              </a:spcAft>
              <a:buClr>
                <a:schemeClr val="tx1"/>
              </a:buClr>
              <a:buFont typeface="Arial" panose="020B0604020202020204" pitchFamily="34" charset="0"/>
              <a:buChar char="•"/>
              <a:tabLst/>
              <a:defRPr sz="1800" b="0" i="0">
                <a:latin typeface="Open Sans" panose="020B0606030504020204" pitchFamily="34" charset="0"/>
                <a:ea typeface="Open Sans" panose="020B0606030504020204" pitchFamily="34" charset="0"/>
                <a:cs typeface="Open Sans" panose="020B0606030504020204" pitchFamily="34" charset="0"/>
              </a:defRPr>
            </a:lvl3pPr>
            <a:lvl4pPr marL="806450" indent="-273050">
              <a:lnSpc>
                <a:spcPct val="100000"/>
              </a:lnSpc>
              <a:spcAft>
                <a:spcPts val="1200"/>
              </a:spcAft>
              <a:buClr>
                <a:schemeClr val="tx1"/>
              </a:buClr>
              <a:buFont typeface="Arial" panose="020B0604020202020204" pitchFamily="34" charset="0"/>
              <a:buChar char="•"/>
              <a:tabLst/>
              <a:defRPr sz="1800" b="0" i="0">
                <a:latin typeface="Open Sans" panose="020B0606030504020204" pitchFamily="34" charset="0"/>
                <a:ea typeface="Open Sans" panose="020B0606030504020204" pitchFamily="34" charset="0"/>
                <a:cs typeface="Open Sans" panose="020B0606030504020204" pitchFamily="34" charset="0"/>
              </a:defRPr>
            </a:lvl4pPr>
            <a:lvl5pPr marL="1066800" indent="-260350">
              <a:lnSpc>
                <a:spcPct val="100000"/>
              </a:lnSpc>
              <a:spcAft>
                <a:spcPts val="1200"/>
              </a:spcAft>
              <a:buClr>
                <a:schemeClr val="tx1"/>
              </a:buClr>
              <a:buFont typeface="Arial" panose="020B0604020202020204" pitchFamily="34" charset="0"/>
              <a:buChar char="•"/>
              <a:tabLst/>
              <a:defRPr sz="1800" b="0" i="0">
                <a:latin typeface="Open Sans" panose="020B0606030504020204" pitchFamily="34" charset="0"/>
                <a:ea typeface="Open Sans" panose="020B0606030504020204" pitchFamily="34" charset="0"/>
                <a:cs typeface="Open Sans" panose="020B0606030504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cs-CZ" dirty="0"/>
          </a:p>
        </p:txBody>
      </p:sp>
      <p:pic>
        <p:nvPicPr>
          <p:cNvPr id="7" name="Picture 6">
            <a:extLst>
              <a:ext uri="{FF2B5EF4-FFF2-40B4-BE49-F238E27FC236}">
                <a16:creationId xmlns:a16="http://schemas.microsoft.com/office/drawing/2014/main" id="{A659439F-5924-E64C-800B-7805C480C76F}"/>
              </a:ext>
            </a:extLst>
          </p:cNvPr>
          <p:cNvPicPr>
            <a:picLocks noChangeAspect="1"/>
          </p:cNvPicPr>
          <p:nvPr userDrawn="1"/>
        </p:nvPicPr>
        <p:blipFill>
          <a:blip r:embed="rId2"/>
          <a:srcRect/>
          <a:stretch/>
        </p:blipFill>
        <p:spPr>
          <a:xfrm>
            <a:off x="10434636" y="451484"/>
            <a:ext cx="1306760" cy="946890"/>
          </a:xfrm>
          <a:prstGeom prst="rect">
            <a:avLst/>
          </a:prstGeom>
        </p:spPr>
      </p:pic>
    </p:spTree>
    <p:extLst>
      <p:ext uri="{BB962C8B-B14F-4D97-AF65-F5344CB8AC3E}">
        <p14:creationId xmlns:p14="http://schemas.microsoft.com/office/powerpoint/2010/main" val="4191569022"/>
      </p:ext>
    </p:extLst>
  </p:cSld>
  <p:clrMapOvr>
    <a:masterClrMapping/>
  </p:clrMapOvr>
  <p:extLst>
    <p:ext uri="{DCECCB84-F9BA-43D5-87BE-67443E8EF086}">
      <p15:sldGuideLst xmlns:p15="http://schemas.microsoft.com/office/powerpoint/2012/main">
        <p15:guide id="1" pos="279" userDrawn="1">
          <p15:clr>
            <a:srgbClr val="FBAE40"/>
          </p15:clr>
        </p15:guide>
        <p15:guide id="2" orient="horz" pos="278">
          <p15:clr>
            <a:srgbClr val="FBAE40"/>
          </p15:clr>
        </p15:guide>
        <p15:guide id="3" pos="7401" userDrawn="1">
          <p15:clr>
            <a:srgbClr val="FBAE40"/>
          </p15:clr>
        </p15:guide>
        <p15:guide id="4" orient="horz" pos="1162" userDrawn="1">
          <p15:clr>
            <a:srgbClr val="FBAE40"/>
          </p15:clr>
        </p15:guide>
        <p15:guide id="5" orient="horz" pos="3974"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p:nvSpPr>
          <p:cNvPr id="9" name="Rounded Rectangle 8">
            <a:extLst>
              <a:ext uri="{FF2B5EF4-FFF2-40B4-BE49-F238E27FC236}">
                <a16:creationId xmlns:a16="http://schemas.microsoft.com/office/drawing/2014/main" id="{F1AF6D08-82EE-B244-A925-AD6DDF8FBB22}"/>
              </a:ext>
            </a:extLst>
          </p:cNvPr>
          <p:cNvSpPr/>
          <p:nvPr userDrawn="1"/>
        </p:nvSpPr>
        <p:spPr>
          <a:xfrm>
            <a:off x="297180" y="1744361"/>
            <a:ext cx="10332720" cy="4668313"/>
          </a:xfrm>
          <a:prstGeom prst="roundRect">
            <a:avLst>
              <a:gd name="adj" fmla="val 3802"/>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solidFill>
                <a:schemeClr val="bg1"/>
              </a:solidFill>
            </a:endParaRPr>
          </a:p>
        </p:txBody>
      </p:sp>
      <p:sp>
        <p:nvSpPr>
          <p:cNvPr id="18" name="Slide Number Placeholder 17">
            <a:extLst>
              <a:ext uri="{FF2B5EF4-FFF2-40B4-BE49-F238E27FC236}">
                <a16:creationId xmlns:a16="http://schemas.microsoft.com/office/drawing/2014/main" id="{C96A434D-E780-764C-BA78-F3AD29DD88C6}"/>
              </a:ext>
            </a:extLst>
          </p:cNvPr>
          <p:cNvSpPr>
            <a:spLocks noGrp="1"/>
          </p:cNvSpPr>
          <p:nvPr>
            <p:ph type="sldNum" sz="quarter" idx="10"/>
          </p:nvPr>
        </p:nvSpPr>
        <p:spPr/>
        <p:txBody>
          <a:bodyPr/>
          <a:lstStyle/>
          <a:p>
            <a:fld id="{DEA447EE-40F2-0B4B-BA48-2ECC9F2E281D}" type="slidenum">
              <a:rPr lang="cs-CZ" smtClean="0"/>
              <a:pPr/>
              <a:t>‹#›</a:t>
            </a:fld>
            <a:endParaRPr lang="cs-CZ" dirty="0"/>
          </a:p>
        </p:txBody>
      </p:sp>
      <p:sp>
        <p:nvSpPr>
          <p:cNvPr id="3" name="Table Placeholder 2">
            <a:extLst>
              <a:ext uri="{FF2B5EF4-FFF2-40B4-BE49-F238E27FC236}">
                <a16:creationId xmlns:a16="http://schemas.microsoft.com/office/drawing/2014/main" id="{B10E6F09-344F-CB43-BB96-075B00A79580}"/>
              </a:ext>
            </a:extLst>
          </p:cNvPr>
          <p:cNvSpPr>
            <a:spLocks noGrp="1"/>
          </p:cNvSpPr>
          <p:nvPr>
            <p:ph type="tbl" sz="quarter" idx="13"/>
          </p:nvPr>
        </p:nvSpPr>
        <p:spPr>
          <a:xfrm>
            <a:off x="442913" y="1844675"/>
            <a:ext cx="9964737" cy="4464050"/>
          </a:xfrm>
          <a:prstGeom prst="rect">
            <a:avLst/>
          </a:prstGeom>
        </p:spPr>
        <p:txBody>
          <a:bodyPr lIns="180000" tIns="180000" rIns="180000" bIns="180000"/>
          <a:lstStyle>
            <a:lvl1pPr marL="0" indent="0">
              <a:buNone/>
              <a:defRPr sz="1400" b="1" i="0">
                <a:latin typeface="Open Sans" panose="020B0606030504020204" pitchFamily="34" charset="0"/>
                <a:ea typeface="Open Sans" panose="020B0606030504020204" pitchFamily="34" charset="0"/>
                <a:cs typeface="Open Sans" panose="020B0606030504020204" pitchFamily="34" charset="0"/>
              </a:defRPr>
            </a:lvl1pPr>
          </a:lstStyle>
          <a:p>
            <a:endParaRPr lang="cs-CZ" dirty="0"/>
          </a:p>
        </p:txBody>
      </p:sp>
      <p:sp>
        <p:nvSpPr>
          <p:cNvPr id="8" name="Text Placeholder 19">
            <a:extLst>
              <a:ext uri="{FF2B5EF4-FFF2-40B4-BE49-F238E27FC236}">
                <a16:creationId xmlns:a16="http://schemas.microsoft.com/office/drawing/2014/main" id="{E8FE1E8B-5C06-B647-ACBB-ACBF83FED4C4}"/>
              </a:ext>
            </a:extLst>
          </p:cNvPr>
          <p:cNvSpPr>
            <a:spLocks noGrp="1"/>
          </p:cNvSpPr>
          <p:nvPr>
            <p:ph type="body" sz="quarter" idx="11" hasCustomPrompt="1"/>
          </p:nvPr>
        </p:nvSpPr>
        <p:spPr>
          <a:xfrm>
            <a:off x="419163" y="405700"/>
            <a:ext cx="9556110" cy="459518"/>
          </a:xfrm>
          <a:prstGeom prst="rect">
            <a:avLst/>
          </a:prstGeom>
        </p:spPr>
        <p:txBody>
          <a:bodyPr lIns="0" tIns="0" rIns="0" bIns="0"/>
          <a:lstStyle>
            <a:lvl1pPr marL="0" indent="0">
              <a:buNone/>
              <a:defRPr sz="3600" cap="all" baseline="0">
                <a:solidFill>
                  <a:srgbClr val="05418A"/>
                </a:solidFill>
                <a:latin typeface="Intro Bold" panose="02000000000000000000" pitchFamily="2" charset="77"/>
              </a:defRPr>
            </a:lvl1pPr>
          </a:lstStyle>
          <a:p>
            <a:pPr lvl="0"/>
            <a:r>
              <a:rPr lang="cs-CZ" dirty="0"/>
              <a:t>HEADLINE</a:t>
            </a:r>
          </a:p>
        </p:txBody>
      </p:sp>
      <p:sp>
        <p:nvSpPr>
          <p:cNvPr id="11" name="Text Placeholder 21">
            <a:extLst>
              <a:ext uri="{FF2B5EF4-FFF2-40B4-BE49-F238E27FC236}">
                <a16:creationId xmlns:a16="http://schemas.microsoft.com/office/drawing/2014/main" id="{3D8F7EFE-5C70-784A-9322-987FD4EFFF30}"/>
              </a:ext>
            </a:extLst>
          </p:cNvPr>
          <p:cNvSpPr>
            <a:spLocks noGrp="1"/>
          </p:cNvSpPr>
          <p:nvPr>
            <p:ph type="body" sz="quarter" idx="12" hasCustomPrompt="1"/>
          </p:nvPr>
        </p:nvSpPr>
        <p:spPr>
          <a:xfrm>
            <a:off x="449399" y="912479"/>
            <a:ext cx="9525873" cy="389769"/>
          </a:xfrm>
          <a:prstGeom prst="rect">
            <a:avLst/>
          </a:prstGeom>
        </p:spPr>
        <p:txBody>
          <a:bodyPr lIns="0" tIns="0" rIns="0" bIns="0"/>
          <a:lstStyle>
            <a:lvl1pPr marL="0" indent="0">
              <a:buNone/>
              <a:defRPr sz="1800" cap="all" baseline="0">
                <a:solidFill>
                  <a:srgbClr val="192851"/>
                </a:solidFill>
                <a:latin typeface="Intro Bold" panose="02000000000000000000" pitchFamily="2" charset="77"/>
              </a:defRPr>
            </a:lvl1pPr>
          </a:lstStyle>
          <a:p>
            <a:pPr lvl="0"/>
            <a:r>
              <a:rPr lang="en-US" dirty="0"/>
              <a:t>SUBHEADLINE</a:t>
            </a:r>
            <a:endParaRPr lang="cs-CZ" dirty="0"/>
          </a:p>
        </p:txBody>
      </p:sp>
      <p:pic>
        <p:nvPicPr>
          <p:cNvPr id="10" name="Picture 9">
            <a:extLst>
              <a:ext uri="{FF2B5EF4-FFF2-40B4-BE49-F238E27FC236}">
                <a16:creationId xmlns:a16="http://schemas.microsoft.com/office/drawing/2014/main" id="{EA8F1220-956C-E941-AE04-57296691A3EB}"/>
              </a:ext>
            </a:extLst>
          </p:cNvPr>
          <p:cNvPicPr>
            <a:picLocks noChangeAspect="1"/>
          </p:cNvPicPr>
          <p:nvPr userDrawn="1"/>
        </p:nvPicPr>
        <p:blipFill>
          <a:blip r:embed="rId2"/>
          <a:srcRect/>
          <a:stretch/>
        </p:blipFill>
        <p:spPr>
          <a:xfrm>
            <a:off x="10434636" y="451484"/>
            <a:ext cx="1306760" cy="946890"/>
          </a:xfrm>
          <a:prstGeom prst="rect">
            <a:avLst/>
          </a:prstGeom>
        </p:spPr>
      </p:pic>
    </p:spTree>
    <p:extLst>
      <p:ext uri="{BB962C8B-B14F-4D97-AF65-F5344CB8AC3E}">
        <p14:creationId xmlns:p14="http://schemas.microsoft.com/office/powerpoint/2010/main" val="1838300262"/>
      </p:ext>
    </p:extLst>
  </p:cSld>
  <p:clrMapOvr>
    <a:masterClrMapping/>
  </p:clrMapOvr>
  <p:extLst>
    <p:ext uri="{DCECCB84-F9BA-43D5-87BE-67443E8EF086}">
      <p15:sldGuideLst xmlns:p15="http://schemas.microsoft.com/office/powerpoint/2012/main">
        <p15:guide id="1" pos="279">
          <p15:clr>
            <a:srgbClr val="FBAE40"/>
          </p15:clr>
        </p15:guide>
        <p15:guide id="2" orient="horz" pos="278">
          <p15:clr>
            <a:srgbClr val="FBAE40"/>
          </p15:clr>
        </p15:guide>
        <p15:guide id="3" pos="7401">
          <p15:clr>
            <a:srgbClr val="FBAE40"/>
          </p15:clr>
        </p15:guide>
        <p15:guide id="4" orient="horz" pos="1162">
          <p15:clr>
            <a:srgbClr val="FBAE40"/>
          </p15:clr>
        </p15:guide>
        <p15:guide id="5" orient="horz" pos="3974">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arrows">
    <p:spTree>
      <p:nvGrpSpPr>
        <p:cNvPr id="1" name=""/>
        <p:cNvGrpSpPr/>
        <p:nvPr/>
      </p:nvGrpSpPr>
      <p:grpSpPr>
        <a:xfrm>
          <a:off x="0" y="0"/>
          <a:ext cx="0" cy="0"/>
          <a:chOff x="0" y="0"/>
          <a:chExt cx="0" cy="0"/>
        </a:xfrm>
      </p:grpSpPr>
      <p:sp>
        <p:nvSpPr>
          <p:cNvPr id="18" name="Slide Number Placeholder 17">
            <a:extLst>
              <a:ext uri="{FF2B5EF4-FFF2-40B4-BE49-F238E27FC236}">
                <a16:creationId xmlns:a16="http://schemas.microsoft.com/office/drawing/2014/main" id="{C96A434D-E780-764C-BA78-F3AD29DD88C6}"/>
              </a:ext>
            </a:extLst>
          </p:cNvPr>
          <p:cNvSpPr>
            <a:spLocks noGrp="1"/>
          </p:cNvSpPr>
          <p:nvPr>
            <p:ph type="sldNum" sz="quarter" idx="10"/>
          </p:nvPr>
        </p:nvSpPr>
        <p:spPr/>
        <p:txBody>
          <a:bodyPr/>
          <a:lstStyle/>
          <a:p>
            <a:fld id="{DEA447EE-40F2-0B4B-BA48-2ECC9F2E281D}" type="slidenum">
              <a:rPr lang="cs-CZ" smtClean="0"/>
              <a:pPr/>
              <a:t>‹#›</a:t>
            </a:fld>
            <a:endParaRPr lang="cs-CZ" dirty="0"/>
          </a:p>
        </p:txBody>
      </p:sp>
      <p:sp>
        <p:nvSpPr>
          <p:cNvPr id="5" name="Text Placeholder 4">
            <a:extLst>
              <a:ext uri="{FF2B5EF4-FFF2-40B4-BE49-F238E27FC236}">
                <a16:creationId xmlns:a16="http://schemas.microsoft.com/office/drawing/2014/main" id="{0DBB5102-26D0-FB4F-AA42-2B207525A281}"/>
              </a:ext>
            </a:extLst>
          </p:cNvPr>
          <p:cNvSpPr>
            <a:spLocks noGrp="1"/>
          </p:cNvSpPr>
          <p:nvPr>
            <p:ph type="body" sz="quarter" idx="13"/>
          </p:nvPr>
        </p:nvSpPr>
        <p:spPr>
          <a:xfrm>
            <a:off x="3212901" y="1831687"/>
            <a:ext cx="8523099" cy="791933"/>
          </a:xfrm>
          <a:prstGeom prst="rect">
            <a:avLst/>
          </a:prstGeom>
        </p:spPr>
        <p:txBody>
          <a:bodyPr lIns="0" tIns="0" rIns="0" bIns="0" anchor="ctr" anchorCtr="0"/>
          <a:lstStyle>
            <a:lvl1pPr marL="0" indent="0">
              <a:lnSpc>
                <a:spcPct val="100000"/>
              </a:lnSpc>
              <a:spcBef>
                <a:spcPts val="0"/>
              </a:spcBef>
              <a:spcAft>
                <a:spcPts val="0"/>
              </a:spcAft>
              <a:buClr>
                <a:schemeClr val="tx1"/>
              </a:buClr>
              <a:buFont typeface="Arial" panose="020B0604020202020204" pitchFamily="34" charset="0"/>
              <a:buNone/>
              <a:defRPr sz="1800" b="0" i="0">
                <a:latin typeface="Open Sans" panose="020B0606030504020204" pitchFamily="34" charset="0"/>
                <a:ea typeface="Open Sans" panose="020B0606030504020204" pitchFamily="34" charset="0"/>
                <a:cs typeface="Open Sans" panose="020B0606030504020204" pitchFamily="34" charset="0"/>
              </a:defRPr>
            </a:lvl1pPr>
            <a:lvl2pPr marL="11113" indent="0">
              <a:spcAft>
                <a:spcPts val="1200"/>
              </a:spcAft>
              <a:buClr>
                <a:schemeClr val="tx1"/>
              </a:buClr>
              <a:buFont typeface="Arial" panose="020B0604020202020204" pitchFamily="34" charset="0"/>
              <a:buNone/>
              <a:tabLst/>
              <a:defRPr sz="1800" b="0" i="0">
                <a:latin typeface="Open Sans" panose="020B0606030504020204" pitchFamily="34" charset="0"/>
                <a:ea typeface="Open Sans" panose="020B0606030504020204" pitchFamily="34" charset="0"/>
                <a:cs typeface="Open Sans" panose="020B0606030504020204" pitchFamily="34" charset="0"/>
              </a:defRPr>
            </a:lvl2pPr>
            <a:lvl3pPr marL="271462" indent="0">
              <a:spcAft>
                <a:spcPts val="1200"/>
              </a:spcAft>
              <a:buClr>
                <a:schemeClr val="tx1"/>
              </a:buClr>
              <a:buFont typeface="Arial" panose="020B0604020202020204" pitchFamily="34" charset="0"/>
              <a:buNone/>
              <a:tabLst/>
              <a:defRPr sz="1800" b="0" i="0">
                <a:latin typeface="Open Sans" panose="020B0606030504020204" pitchFamily="34" charset="0"/>
                <a:ea typeface="Open Sans" panose="020B0606030504020204" pitchFamily="34" charset="0"/>
                <a:cs typeface="Open Sans" panose="020B0606030504020204" pitchFamily="34" charset="0"/>
              </a:defRPr>
            </a:lvl3pPr>
            <a:lvl4pPr marL="533400" indent="0">
              <a:spcAft>
                <a:spcPts val="1200"/>
              </a:spcAft>
              <a:buClr>
                <a:schemeClr val="tx1"/>
              </a:buClr>
              <a:buFont typeface="Arial" panose="020B0604020202020204" pitchFamily="34" charset="0"/>
              <a:buNone/>
              <a:tabLst/>
              <a:defRPr sz="1800" b="0" i="0">
                <a:latin typeface="Open Sans" panose="020B0606030504020204" pitchFamily="34" charset="0"/>
                <a:ea typeface="Open Sans" panose="020B0606030504020204" pitchFamily="34" charset="0"/>
                <a:cs typeface="Open Sans" panose="020B0606030504020204" pitchFamily="34" charset="0"/>
              </a:defRPr>
            </a:lvl4pPr>
            <a:lvl5pPr marL="806450" indent="0">
              <a:spcAft>
                <a:spcPts val="1200"/>
              </a:spcAft>
              <a:buClr>
                <a:schemeClr val="tx1"/>
              </a:buClr>
              <a:buFont typeface="Arial" panose="020B0604020202020204" pitchFamily="34" charset="0"/>
              <a:buNone/>
              <a:tabLst/>
              <a:defRPr sz="1800" b="0" i="0">
                <a:latin typeface="Open Sans" panose="020B0606030504020204" pitchFamily="34" charset="0"/>
                <a:ea typeface="Open Sans" panose="020B0606030504020204" pitchFamily="34" charset="0"/>
                <a:cs typeface="Open Sans" panose="020B0606030504020204" pitchFamily="34" charset="0"/>
              </a:defRPr>
            </a:lvl5pPr>
          </a:lstStyle>
          <a:p>
            <a:pPr lvl="0"/>
            <a:r>
              <a:rPr lang="en-US" dirty="0"/>
              <a:t>Click to edit Master text styles</a:t>
            </a:r>
          </a:p>
        </p:txBody>
      </p:sp>
      <p:sp>
        <p:nvSpPr>
          <p:cNvPr id="7" name="AutoShape 28">
            <a:extLst>
              <a:ext uri="{FF2B5EF4-FFF2-40B4-BE49-F238E27FC236}">
                <a16:creationId xmlns:a16="http://schemas.microsoft.com/office/drawing/2014/main" id="{03AA9929-C202-E84C-AEAD-59087A513657}"/>
              </a:ext>
            </a:extLst>
          </p:cNvPr>
          <p:cNvSpPr>
            <a:spLocks noChangeArrowheads="1"/>
          </p:cNvSpPr>
          <p:nvPr userDrawn="1"/>
        </p:nvSpPr>
        <p:spPr bwMode="auto">
          <a:xfrm>
            <a:off x="442912" y="1844675"/>
            <a:ext cx="2491739" cy="781265"/>
          </a:xfrm>
          <a:prstGeom prst="chevron">
            <a:avLst>
              <a:gd name="adj" fmla="val 27840"/>
            </a:avLst>
          </a:prstGeom>
          <a:solidFill>
            <a:srgbClr val="05418A"/>
          </a:solidFill>
          <a:ln>
            <a:noFill/>
          </a:ln>
          <a:effectLst/>
        </p:spPr>
        <p:txBody>
          <a:bodyPr lIns="72000" tIns="36000" rIns="36000" bIns="36000" anchor="ctr"/>
          <a:lstStyle/>
          <a:p>
            <a:pPr algn="ctr"/>
            <a:endParaRPr lang="en-US" sz="1600" b="1" dirty="0">
              <a:solidFill>
                <a:schemeClr val="tx1"/>
              </a:solidFill>
              <a:latin typeface="Open Sans SemiBold" panose="020B0606030504020204" pitchFamily="34" charset="0"/>
              <a:ea typeface="Open Sans SemiBold" panose="020B0606030504020204" pitchFamily="34" charset="0"/>
              <a:cs typeface="Open Sans SemiBold" panose="020B0606030504020204" pitchFamily="34" charset="0"/>
            </a:endParaRPr>
          </a:p>
        </p:txBody>
      </p:sp>
      <p:sp>
        <p:nvSpPr>
          <p:cNvPr id="6" name="Text Placeholder 5">
            <a:extLst>
              <a:ext uri="{FF2B5EF4-FFF2-40B4-BE49-F238E27FC236}">
                <a16:creationId xmlns:a16="http://schemas.microsoft.com/office/drawing/2014/main" id="{2F969935-5D98-5A48-9F58-440815A474F2}"/>
              </a:ext>
            </a:extLst>
          </p:cNvPr>
          <p:cNvSpPr>
            <a:spLocks noGrp="1"/>
          </p:cNvSpPr>
          <p:nvPr>
            <p:ph type="body" sz="quarter" idx="14" hasCustomPrompt="1"/>
          </p:nvPr>
        </p:nvSpPr>
        <p:spPr>
          <a:xfrm>
            <a:off x="734250" y="1844675"/>
            <a:ext cx="1909061" cy="778945"/>
          </a:xfrm>
          <a:prstGeom prst="rect">
            <a:avLst/>
          </a:prstGeom>
        </p:spPr>
        <p:txBody>
          <a:bodyPr anchor="ctr" anchorCtr="0"/>
          <a:lstStyle>
            <a:lvl1pPr marL="0" indent="0" algn="ctr">
              <a:lnSpc>
                <a:spcPct val="100000"/>
              </a:lnSpc>
              <a:spcBef>
                <a:spcPts val="0"/>
              </a:spcBef>
              <a:buNone/>
              <a:defRPr sz="14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1400" b="1" i="0">
                <a:solidFill>
                  <a:schemeClr val="bg1"/>
                </a:solidFill>
                <a:latin typeface="Open Sans" panose="020B0606030504020204" pitchFamily="34" charset="0"/>
                <a:ea typeface="Open Sans" panose="020B0606030504020204" pitchFamily="34" charset="0"/>
                <a:cs typeface="Open Sans" panose="020B0606030504020204" pitchFamily="34" charset="0"/>
              </a:defRPr>
            </a:lvl2pPr>
            <a:lvl3pPr marL="914400" indent="0">
              <a:buNone/>
              <a:defRPr sz="1400" b="1" i="0">
                <a:solidFill>
                  <a:schemeClr val="bg1"/>
                </a:solidFill>
                <a:latin typeface="Open Sans" panose="020B0606030504020204" pitchFamily="34" charset="0"/>
                <a:ea typeface="Open Sans" panose="020B0606030504020204" pitchFamily="34" charset="0"/>
                <a:cs typeface="Open Sans" panose="020B0606030504020204" pitchFamily="34" charset="0"/>
              </a:defRPr>
            </a:lvl3pPr>
            <a:lvl4pPr marL="1371600" indent="0">
              <a:buNone/>
              <a:defRPr sz="1400" b="1" i="0">
                <a:solidFill>
                  <a:schemeClr val="bg1"/>
                </a:solidFill>
                <a:latin typeface="Open Sans" panose="020B0606030504020204" pitchFamily="34" charset="0"/>
                <a:ea typeface="Open Sans" panose="020B0606030504020204" pitchFamily="34" charset="0"/>
                <a:cs typeface="Open Sans" panose="020B0606030504020204" pitchFamily="34" charset="0"/>
              </a:defRPr>
            </a:lvl4pPr>
            <a:lvl5pPr marL="1828800" indent="0">
              <a:buNone/>
              <a:defRPr sz="1400" b="1" i="0">
                <a:solidFill>
                  <a:schemeClr val="bg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dirty="0"/>
              <a:t>Bullet point</a:t>
            </a:r>
          </a:p>
          <a:p>
            <a:pPr lvl="0"/>
            <a:r>
              <a:rPr lang="en-US" dirty="0"/>
              <a:t>Number 1</a:t>
            </a:r>
          </a:p>
        </p:txBody>
      </p:sp>
      <p:sp>
        <p:nvSpPr>
          <p:cNvPr id="12" name="AutoShape 28">
            <a:extLst>
              <a:ext uri="{FF2B5EF4-FFF2-40B4-BE49-F238E27FC236}">
                <a16:creationId xmlns:a16="http://schemas.microsoft.com/office/drawing/2014/main" id="{F7F6A9EE-CA61-9C44-92A4-76DE53966C74}"/>
              </a:ext>
            </a:extLst>
          </p:cNvPr>
          <p:cNvSpPr>
            <a:spLocks noChangeArrowheads="1"/>
          </p:cNvSpPr>
          <p:nvPr userDrawn="1"/>
        </p:nvSpPr>
        <p:spPr bwMode="auto">
          <a:xfrm>
            <a:off x="449399" y="4843689"/>
            <a:ext cx="2491739" cy="781265"/>
          </a:xfrm>
          <a:prstGeom prst="chevron">
            <a:avLst>
              <a:gd name="adj" fmla="val 27840"/>
            </a:avLst>
          </a:prstGeom>
          <a:solidFill>
            <a:schemeClr val="accent3"/>
          </a:solidFill>
          <a:ln>
            <a:noFill/>
          </a:ln>
          <a:effectLst/>
        </p:spPr>
        <p:txBody>
          <a:bodyPr lIns="72000" tIns="36000" rIns="36000" bIns="36000" anchor="ctr"/>
          <a:lstStyle/>
          <a:p>
            <a:pPr algn="ctr"/>
            <a:endParaRPr lang="en-US" sz="1600" b="1" dirty="0">
              <a:solidFill>
                <a:schemeClr val="tx1"/>
              </a:solidFill>
              <a:latin typeface="Open Sans SemiBold" panose="020B0606030504020204" pitchFamily="34" charset="0"/>
              <a:ea typeface="Open Sans SemiBold" panose="020B0606030504020204" pitchFamily="34" charset="0"/>
              <a:cs typeface="Open Sans SemiBold" panose="020B0606030504020204" pitchFamily="34" charset="0"/>
            </a:endParaRPr>
          </a:p>
        </p:txBody>
      </p:sp>
      <p:sp>
        <p:nvSpPr>
          <p:cNvPr id="13" name="Text Placeholder 5">
            <a:extLst>
              <a:ext uri="{FF2B5EF4-FFF2-40B4-BE49-F238E27FC236}">
                <a16:creationId xmlns:a16="http://schemas.microsoft.com/office/drawing/2014/main" id="{09E0F5C3-C2A6-4A43-94BD-7EC65789A646}"/>
              </a:ext>
            </a:extLst>
          </p:cNvPr>
          <p:cNvSpPr>
            <a:spLocks noGrp="1"/>
          </p:cNvSpPr>
          <p:nvPr>
            <p:ph type="body" sz="quarter" idx="15" hasCustomPrompt="1"/>
          </p:nvPr>
        </p:nvSpPr>
        <p:spPr>
          <a:xfrm>
            <a:off x="740737" y="4843689"/>
            <a:ext cx="1909061" cy="779236"/>
          </a:xfrm>
          <a:prstGeom prst="rect">
            <a:avLst/>
          </a:prstGeom>
        </p:spPr>
        <p:txBody>
          <a:bodyPr anchor="ctr" anchorCtr="0"/>
          <a:lstStyle>
            <a:lvl1pPr marL="0" indent="0" algn="ctr">
              <a:lnSpc>
                <a:spcPct val="100000"/>
              </a:lnSpc>
              <a:spcBef>
                <a:spcPts val="0"/>
              </a:spcBef>
              <a:buNone/>
              <a:defRPr sz="14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1400" b="1" i="0">
                <a:solidFill>
                  <a:schemeClr val="bg1"/>
                </a:solidFill>
                <a:latin typeface="Open Sans" panose="020B0606030504020204" pitchFamily="34" charset="0"/>
                <a:ea typeface="Open Sans" panose="020B0606030504020204" pitchFamily="34" charset="0"/>
                <a:cs typeface="Open Sans" panose="020B0606030504020204" pitchFamily="34" charset="0"/>
              </a:defRPr>
            </a:lvl2pPr>
            <a:lvl3pPr marL="914400" indent="0">
              <a:buNone/>
              <a:defRPr sz="1400" b="1" i="0">
                <a:solidFill>
                  <a:schemeClr val="bg1"/>
                </a:solidFill>
                <a:latin typeface="Open Sans" panose="020B0606030504020204" pitchFamily="34" charset="0"/>
                <a:ea typeface="Open Sans" panose="020B0606030504020204" pitchFamily="34" charset="0"/>
                <a:cs typeface="Open Sans" panose="020B0606030504020204" pitchFamily="34" charset="0"/>
              </a:defRPr>
            </a:lvl3pPr>
            <a:lvl4pPr marL="1371600" indent="0">
              <a:buNone/>
              <a:defRPr sz="1400" b="1" i="0">
                <a:solidFill>
                  <a:schemeClr val="bg1"/>
                </a:solidFill>
                <a:latin typeface="Open Sans" panose="020B0606030504020204" pitchFamily="34" charset="0"/>
                <a:ea typeface="Open Sans" panose="020B0606030504020204" pitchFamily="34" charset="0"/>
                <a:cs typeface="Open Sans" panose="020B0606030504020204" pitchFamily="34" charset="0"/>
              </a:defRPr>
            </a:lvl4pPr>
            <a:lvl5pPr marL="1828800" indent="0">
              <a:buNone/>
              <a:defRPr sz="1400" b="1" i="0">
                <a:solidFill>
                  <a:schemeClr val="bg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dirty="0"/>
              <a:t>Bullet point</a:t>
            </a:r>
          </a:p>
          <a:p>
            <a:pPr lvl="0"/>
            <a:r>
              <a:rPr lang="en-US" dirty="0"/>
              <a:t>Number 4</a:t>
            </a:r>
          </a:p>
        </p:txBody>
      </p:sp>
      <p:sp>
        <p:nvSpPr>
          <p:cNvPr id="14" name="AutoShape 28">
            <a:extLst>
              <a:ext uri="{FF2B5EF4-FFF2-40B4-BE49-F238E27FC236}">
                <a16:creationId xmlns:a16="http://schemas.microsoft.com/office/drawing/2014/main" id="{81E429CB-47D2-F448-998C-4FFD9EFC0554}"/>
              </a:ext>
            </a:extLst>
          </p:cNvPr>
          <p:cNvSpPr>
            <a:spLocks noChangeArrowheads="1"/>
          </p:cNvSpPr>
          <p:nvPr userDrawn="1"/>
        </p:nvSpPr>
        <p:spPr bwMode="auto">
          <a:xfrm>
            <a:off x="449399" y="2844346"/>
            <a:ext cx="2491739" cy="781265"/>
          </a:xfrm>
          <a:prstGeom prst="chevron">
            <a:avLst>
              <a:gd name="adj" fmla="val 27840"/>
            </a:avLst>
          </a:prstGeom>
          <a:solidFill>
            <a:schemeClr val="accent1"/>
          </a:solidFill>
          <a:ln>
            <a:noFill/>
          </a:ln>
          <a:effectLst/>
        </p:spPr>
        <p:txBody>
          <a:bodyPr lIns="72000" tIns="36000" rIns="36000" bIns="36000" anchor="ctr"/>
          <a:lstStyle/>
          <a:p>
            <a:pPr algn="ctr"/>
            <a:endParaRPr lang="en-US" sz="1600" b="1" dirty="0">
              <a:solidFill>
                <a:schemeClr val="tx1"/>
              </a:solidFill>
              <a:latin typeface="Open Sans SemiBold" panose="020B0606030504020204" pitchFamily="34" charset="0"/>
              <a:ea typeface="Open Sans SemiBold" panose="020B0606030504020204" pitchFamily="34" charset="0"/>
              <a:cs typeface="Open Sans SemiBold" panose="020B0606030504020204" pitchFamily="34" charset="0"/>
            </a:endParaRPr>
          </a:p>
        </p:txBody>
      </p:sp>
      <p:sp>
        <p:nvSpPr>
          <p:cNvPr id="15" name="Text Placeholder 5">
            <a:extLst>
              <a:ext uri="{FF2B5EF4-FFF2-40B4-BE49-F238E27FC236}">
                <a16:creationId xmlns:a16="http://schemas.microsoft.com/office/drawing/2014/main" id="{88CB42EF-717C-A540-8FE1-9F56B51D5F67}"/>
              </a:ext>
            </a:extLst>
          </p:cNvPr>
          <p:cNvSpPr>
            <a:spLocks noGrp="1"/>
          </p:cNvSpPr>
          <p:nvPr>
            <p:ph type="body" sz="quarter" idx="16" hasCustomPrompt="1"/>
          </p:nvPr>
        </p:nvSpPr>
        <p:spPr>
          <a:xfrm>
            <a:off x="740737" y="2842027"/>
            <a:ext cx="1909061" cy="781265"/>
          </a:xfrm>
          <a:prstGeom prst="rect">
            <a:avLst/>
          </a:prstGeom>
        </p:spPr>
        <p:txBody>
          <a:bodyPr anchor="ctr" anchorCtr="0"/>
          <a:lstStyle>
            <a:lvl1pPr marL="0" indent="0" algn="ctr">
              <a:lnSpc>
                <a:spcPct val="100000"/>
              </a:lnSpc>
              <a:spcBef>
                <a:spcPts val="0"/>
              </a:spcBef>
              <a:buNone/>
              <a:defRPr sz="14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1400" b="1" i="0">
                <a:solidFill>
                  <a:schemeClr val="bg1"/>
                </a:solidFill>
                <a:latin typeface="Open Sans" panose="020B0606030504020204" pitchFamily="34" charset="0"/>
                <a:ea typeface="Open Sans" panose="020B0606030504020204" pitchFamily="34" charset="0"/>
                <a:cs typeface="Open Sans" panose="020B0606030504020204" pitchFamily="34" charset="0"/>
              </a:defRPr>
            </a:lvl2pPr>
            <a:lvl3pPr marL="914400" indent="0">
              <a:buNone/>
              <a:defRPr sz="1400" b="1" i="0">
                <a:solidFill>
                  <a:schemeClr val="bg1"/>
                </a:solidFill>
                <a:latin typeface="Open Sans" panose="020B0606030504020204" pitchFamily="34" charset="0"/>
                <a:ea typeface="Open Sans" panose="020B0606030504020204" pitchFamily="34" charset="0"/>
                <a:cs typeface="Open Sans" panose="020B0606030504020204" pitchFamily="34" charset="0"/>
              </a:defRPr>
            </a:lvl3pPr>
            <a:lvl4pPr marL="1371600" indent="0">
              <a:buNone/>
              <a:defRPr sz="1400" b="1" i="0">
                <a:solidFill>
                  <a:schemeClr val="bg1"/>
                </a:solidFill>
                <a:latin typeface="Open Sans" panose="020B0606030504020204" pitchFamily="34" charset="0"/>
                <a:ea typeface="Open Sans" panose="020B0606030504020204" pitchFamily="34" charset="0"/>
                <a:cs typeface="Open Sans" panose="020B0606030504020204" pitchFamily="34" charset="0"/>
              </a:defRPr>
            </a:lvl4pPr>
            <a:lvl5pPr marL="1828800" indent="0">
              <a:buNone/>
              <a:defRPr sz="1400" b="1" i="0">
                <a:solidFill>
                  <a:schemeClr val="bg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dirty="0"/>
              <a:t>Bullet point</a:t>
            </a:r>
          </a:p>
          <a:p>
            <a:pPr lvl="0"/>
            <a:r>
              <a:rPr lang="en-US" dirty="0"/>
              <a:t>Number 2</a:t>
            </a:r>
          </a:p>
        </p:txBody>
      </p:sp>
      <p:sp>
        <p:nvSpPr>
          <p:cNvPr id="16" name="AutoShape 28">
            <a:extLst>
              <a:ext uri="{FF2B5EF4-FFF2-40B4-BE49-F238E27FC236}">
                <a16:creationId xmlns:a16="http://schemas.microsoft.com/office/drawing/2014/main" id="{4A449E76-B21F-FB49-B287-654A13CB067E}"/>
              </a:ext>
            </a:extLst>
          </p:cNvPr>
          <p:cNvSpPr>
            <a:spLocks noChangeArrowheads="1"/>
          </p:cNvSpPr>
          <p:nvPr userDrawn="1"/>
        </p:nvSpPr>
        <p:spPr bwMode="auto">
          <a:xfrm>
            <a:off x="449399" y="3844017"/>
            <a:ext cx="2491739" cy="781265"/>
          </a:xfrm>
          <a:prstGeom prst="chevron">
            <a:avLst>
              <a:gd name="adj" fmla="val 27840"/>
            </a:avLst>
          </a:prstGeom>
          <a:solidFill>
            <a:schemeClr val="accent5"/>
          </a:solidFill>
          <a:ln>
            <a:noFill/>
          </a:ln>
          <a:effectLst/>
        </p:spPr>
        <p:txBody>
          <a:bodyPr lIns="72000" tIns="36000" rIns="36000" bIns="36000" anchor="ctr"/>
          <a:lstStyle/>
          <a:p>
            <a:pPr algn="ctr"/>
            <a:endParaRPr lang="en-US" sz="1600" b="1" dirty="0">
              <a:solidFill>
                <a:schemeClr val="tx1"/>
              </a:solidFill>
              <a:latin typeface="Open Sans SemiBold" panose="020B0606030504020204" pitchFamily="34" charset="0"/>
              <a:ea typeface="Open Sans SemiBold" panose="020B0606030504020204" pitchFamily="34" charset="0"/>
              <a:cs typeface="Open Sans SemiBold" panose="020B0606030504020204" pitchFamily="34" charset="0"/>
            </a:endParaRPr>
          </a:p>
        </p:txBody>
      </p:sp>
      <p:sp>
        <p:nvSpPr>
          <p:cNvPr id="17" name="Text Placeholder 5">
            <a:extLst>
              <a:ext uri="{FF2B5EF4-FFF2-40B4-BE49-F238E27FC236}">
                <a16:creationId xmlns:a16="http://schemas.microsoft.com/office/drawing/2014/main" id="{9B0249B1-B15D-584B-B9B9-38C12190C520}"/>
              </a:ext>
            </a:extLst>
          </p:cNvPr>
          <p:cNvSpPr>
            <a:spLocks noGrp="1"/>
          </p:cNvSpPr>
          <p:nvPr>
            <p:ph type="body" sz="quarter" idx="17" hasCustomPrompt="1"/>
          </p:nvPr>
        </p:nvSpPr>
        <p:spPr>
          <a:xfrm>
            <a:off x="740737" y="3839379"/>
            <a:ext cx="1909061" cy="781265"/>
          </a:xfrm>
          <a:prstGeom prst="rect">
            <a:avLst/>
          </a:prstGeom>
        </p:spPr>
        <p:txBody>
          <a:bodyPr anchor="ctr" anchorCtr="0"/>
          <a:lstStyle>
            <a:lvl1pPr marL="0" indent="0" algn="ctr">
              <a:lnSpc>
                <a:spcPct val="100000"/>
              </a:lnSpc>
              <a:spcBef>
                <a:spcPts val="0"/>
              </a:spcBef>
              <a:buNone/>
              <a:defRPr sz="14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1400" b="1" i="0">
                <a:solidFill>
                  <a:schemeClr val="bg1"/>
                </a:solidFill>
                <a:latin typeface="Open Sans" panose="020B0606030504020204" pitchFamily="34" charset="0"/>
                <a:ea typeface="Open Sans" panose="020B0606030504020204" pitchFamily="34" charset="0"/>
                <a:cs typeface="Open Sans" panose="020B0606030504020204" pitchFamily="34" charset="0"/>
              </a:defRPr>
            </a:lvl2pPr>
            <a:lvl3pPr marL="914400" indent="0">
              <a:buNone/>
              <a:defRPr sz="1400" b="1" i="0">
                <a:solidFill>
                  <a:schemeClr val="bg1"/>
                </a:solidFill>
                <a:latin typeface="Open Sans" panose="020B0606030504020204" pitchFamily="34" charset="0"/>
                <a:ea typeface="Open Sans" panose="020B0606030504020204" pitchFamily="34" charset="0"/>
                <a:cs typeface="Open Sans" panose="020B0606030504020204" pitchFamily="34" charset="0"/>
              </a:defRPr>
            </a:lvl3pPr>
            <a:lvl4pPr marL="1371600" indent="0">
              <a:buNone/>
              <a:defRPr sz="1400" b="1" i="0">
                <a:solidFill>
                  <a:schemeClr val="bg1"/>
                </a:solidFill>
                <a:latin typeface="Open Sans" panose="020B0606030504020204" pitchFamily="34" charset="0"/>
                <a:ea typeface="Open Sans" panose="020B0606030504020204" pitchFamily="34" charset="0"/>
                <a:cs typeface="Open Sans" panose="020B0606030504020204" pitchFamily="34" charset="0"/>
              </a:defRPr>
            </a:lvl4pPr>
            <a:lvl5pPr marL="1828800" indent="0">
              <a:buNone/>
              <a:defRPr sz="1400" b="1" i="0">
                <a:solidFill>
                  <a:schemeClr val="bg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dirty="0"/>
              <a:t>Bullet point</a:t>
            </a:r>
          </a:p>
          <a:p>
            <a:pPr lvl="0"/>
            <a:r>
              <a:rPr lang="en-US" dirty="0"/>
              <a:t>Number 3</a:t>
            </a:r>
          </a:p>
        </p:txBody>
      </p:sp>
      <p:sp>
        <p:nvSpPr>
          <p:cNvPr id="23" name="Text Placeholder 4">
            <a:extLst>
              <a:ext uri="{FF2B5EF4-FFF2-40B4-BE49-F238E27FC236}">
                <a16:creationId xmlns:a16="http://schemas.microsoft.com/office/drawing/2014/main" id="{E48FB9E3-9B6F-EB4C-B39F-15EEB89375F4}"/>
              </a:ext>
            </a:extLst>
          </p:cNvPr>
          <p:cNvSpPr>
            <a:spLocks noGrp="1"/>
          </p:cNvSpPr>
          <p:nvPr>
            <p:ph type="body" sz="quarter" idx="18"/>
          </p:nvPr>
        </p:nvSpPr>
        <p:spPr>
          <a:xfrm>
            <a:off x="3212901" y="2845274"/>
            <a:ext cx="8523099" cy="778945"/>
          </a:xfrm>
          <a:prstGeom prst="rect">
            <a:avLst/>
          </a:prstGeom>
        </p:spPr>
        <p:txBody>
          <a:bodyPr lIns="0" tIns="0" rIns="0" bIns="0" anchor="ctr" anchorCtr="0"/>
          <a:lstStyle>
            <a:lvl1pPr marL="0" indent="0">
              <a:lnSpc>
                <a:spcPct val="100000"/>
              </a:lnSpc>
              <a:spcBef>
                <a:spcPts val="0"/>
              </a:spcBef>
              <a:spcAft>
                <a:spcPts val="0"/>
              </a:spcAft>
              <a:buClr>
                <a:schemeClr val="tx1"/>
              </a:buClr>
              <a:buFont typeface="Arial" panose="020B0604020202020204" pitchFamily="34" charset="0"/>
              <a:buNone/>
              <a:defRPr sz="1800" b="0" i="0">
                <a:latin typeface="Open Sans" panose="020B0606030504020204" pitchFamily="34" charset="0"/>
                <a:ea typeface="Open Sans" panose="020B0606030504020204" pitchFamily="34" charset="0"/>
                <a:cs typeface="Open Sans" panose="020B0606030504020204" pitchFamily="34" charset="0"/>
              </a:defRPr>
            </a:lvl1pPr>
            <a:lvl2pPr marL="11113" indent="0">
              <a:spcAft>
                <a:spcPts val="1200"/>
              </a:spcAft>
              <a:buClr>
                <a:schemeClr val="tx1"/>
              </a:buClr>
              <a:buFont typeface="Arial" panose="020B0604020202020204" pitchFamily="34" charset="0"/>
              <a:buNone/>
              <a:tabLst/>
              <a:defRPr sz="1800" b="0" i="0">
                <a:latin typeface="Open Sans" panose="020B0606030504020204" pitchFamily="34" charset="0"/>
                <a:ea typeface="Open Sans" panose="020B0606030504020204" pitchFamily="34" charset="0"/>
                <a:cs typeface="Open Sans" panose="020B0606030504020204" pitchFamily="34" charset="0"/>
              </a:defRPr>
            </a:lvl2pPr>
            <a:lvl3pPr marL="271462" indent="0">
              <a:spcAft>
                <a:spcPts val="1200"/>
              </a:spcAft>
              <a:buClr>
                <a:schemeClr val="tx1"/>
              </a:buClr>
              <a:buFont typeface="Arial" panose="020B0604020202020204" pitchFamily="34" charset="0"/>
              <a:buNone/>
              <a:tabLst/>
              <a:defRPr sz="1800" b="0" i="0">
                <a:latin typeface="Open Sans" panose="020B0606030504020204" pitchFamily="34" charset="0"/>
                <a:ea typeface="Open Sans" panose="020B0606030504020204" pitchFamily="34" charset="0"/>
                <a:cs typeface="Open Sans" panose="020B0606030504020204" pitchFamily="34" charset="0"/>
              </a:defRPr>
            </a:lvl3pPr>
            <a:lvl4pPr marL="533400" indent="0">
              <a:spcAft>
                <a:spcPts val="1200"/>
              </a:spcAft>
              <a:buClr>
                <a:schemeClr val="tx1"/>
              </a:buClr>
              <a:buFont typeface="Arial" panose="020B0604020202020204" pitchFamily="34" charset="0"/>
              <a:buNone/>
              <a:tabLst/>
              <a:defRPr sz="1800" b="0" i="0">
                <a:latin typeface="Open Sans" panose="020B0606030504020204" pitchFamily="34" charset="0"/>
                <a:ea typeface="Open Sans" panose="020B0606030504020204" pitchFamily="34" charset="0"/>
                <a:cs typeface="Open Sans" panose="020B0606030504020204" pitchFamily="34" charset="0"/>
              </a:defRPr>
            </a:lvl4pPr>
            <a:lvl5pPr marL="806450" indent="0">
              <a:spcAft>
                <a:spcPts val="1200"/>
              </a:spcAft>
              <a:buClr>
                <a:schemeClr val="tx1"/>
              </a:buClr>
              <a:buFont typeface="Arial" panose="020B0604020202020204" pitchFamily="34" charset="0"/>
              <a:buNone/>
              <a:tabLst/>
              <a:defRPr sz="1800" b="0" i="0">
                <a:latin typeface="Open Sans" panose="020B0606030504020204" pitchFamily="34" charset="0"/>
                <a:ea typeface="Open Sans" panose="020B0606030504020204" pitchFamily="34" charset="0"/>
                <a:cs typeface="Open Sans" panose="020B0606030504020204" pitchFamily="34" charset="0"/>
              </a:defRPr>
            </a:lvl5pPr>
          </a:lstStyle>
          <a:p>
            <a:pPr lvl="0"/>
            <a:r>
              <a:rPr lang="en-US" dirty="0"/>
              <a:t>Click to edit Master text styles</a:t>
            </a:r>
          </a:p>
        </p:txBody>
      </p:sp>
      <p:sp>
        <p:nvSpPr>
          <p:cNvPr id="24" name="Text Placeholder 4">
            <a:extLst>
              <a:ext uri="{FF2B5EF4-FFF2-40B4-BE49-F238E27FC236}">
                <a16:creationId xmlns:a16="http://schemas.microsoft.com/office/drawing/2014/main" id="{A828319A-395C-6C4A-BB56-538F306880C0}"/>
              </a:ext>
            </a:extLst>
          </p:cNvPr>
          <p:cNvSpPr>
            <a:spLocks noGrp="1"/>
          </p:cNvSpPr>
          <p:nvPr>
            <p:ph type="body" sz="quarter" idx="19"/>
          </p:nvPr>
        </p:nvSpPr>
        <p:spPr>
          <a:xfrm>
            <a:off x="3212901" y="3845873"/>
            <a:ext cx="8523099" cy="778945"/>
          </a:xfrm>
          <a:prstGeom prst="rect">
            <a:avLst/>
          </a:prstGeom>
        </p:spPr>
        <p:txBody>
          <a:bodyPr lIns="0" tIns="0" rIns="0" bIns="0" anchor="ctr" anchorCtr="0"/>
          <a:lstStyle>
            <a:lvl1pPr marL="0" indent="0">
              <a:lnSpc>
                <a:spcPct val="100000"/>
              </a:lnSpc>
              <a:spcBef>
                <a:spcPts val="0"/>
              </a:spcBef>
              <a:spcAft>
                <a:spcPts val="0"/>
              </a:spcAft>
              <a:buClr>
                <a:schemeClr val="tx1"/>
              </a:buClr>
              <a:buFont typeface="Arial" panose="020B0604020202020204" pitchFamily="34" charset="0"/>
              <a:buNone/>
              <a:defRPr sz="1800" b="0" i="0">
                <a:latin typeface="Open Sans" panose="020B0606030504020204" pitchFamily="34" charset="0"/>
                <a:ea typeface="Open Sans" panose="020B0606030504020204" pitchFamily="34" charset="0"/>
                <a:cs typeface="Open Sans" panose="020B0606030504020204" pitchFamily="34" charset="0"/>
              </a:defRPr>
            </a:lvl1pPr>
            <a:lvl2pPr marL="11113" indent="0">
              <a:spcAft>
                <a:spcPts val="1200"/>
              </a:spcAft>
              <a:buClr>
                <a:schemeClr val="tx1"/>
              </a:buClr>
              <a:buFont typeface="Arial" panose="020B0604020202020204" pitchFamily="34" charset="0"/>
              <a:buNone/>
              <a:tabLst/>
              <a:defRPr sz="1800" b="0" i="0">
                <a:latin typeface="Open Sans" panose="020B0606030504020204" pitchFamily="34" charset="0"/>
                <a:ea typeface="Open Sans" panose="020B0606030504020204" pitchFamily="34" charset="0"/>
                <a:cs typeface="Open Sans" panose="020B0606030504020204" pitchFamily="34" charset="0"/>
              </a:defRPr>
            </a:lvl2pPr>
            <a:lvl3pPr marL="271462" indent="0">
              <a:spcAft>
                <a:spcPts val="1200"/>
              </a:spcAft>
              <a:buClr>
                <a:schemeClr val="tx1"/>
              </a:buClr>
              <a:buFont typeface="Arial" panose="020B0604020202020204" pitchFamily="34" charset="0"/>
              <a:buNone/>
              <a:tabLst/>
              <a:defRPr sz="1800" b="0" i="0">
                <a:latin typeface="Open Sans" panose="020B0606030504020204" pitchFamily="34" charset="0"/>
                <a:ea typeface="Open Sans" panose="020B0606030504020204" pitchFamily="34" charset="0"/>
                <a:cs typeface="Open Sans" panose="020B0606030504020204" pitchFamily="34" charset="0"/>
              </a:defRPr>
            </a:lvl3pPr>
            <a:lvl4pPr marL="533400" indent="0">
              <a:spcAft>
                <a:spcPts val="1200"/>
              </a:spcAft>
              <a:buClr>
                <a:schemeClr val="tx1"/>
              </a:buClr>
              <a:buFont typeface="Arial" panose="020B0604020202020204" pitchFamily="34" charset="0"/>
              <a:buNone/>
              <a:tabLst/>
              <a:defRPr sz="1800" b="0" i="0">
                <a:latin typeface="Open Sans" panose="020B0606030504020204" pitchFamily="34" charset="0"/>
                <a:ea typeface="Open Sans" panose="020B0606030504020204" pitchFamily="34" charset="0"/>
                <a:cs typeface="Open Sans" panose="020B0606030504020204" pitchFamily="34" charset="0"/>
              </a:defRPr>
            </a:lvl4pPr>
            <a:lvl5pPr marL="806450" indent="0">
              <a:spcAft>
                <a:spcPts val="1200"/>
              </a:spcAft>
              <a:buClr>
                <a:schemeClr val="tx1"/>
              </a:buClr>
              <a:buFont typeface="Arial" panose="020B0604020202020204" pitchFamily="34" charset="0"/>
              <a:buNone/>
              <a:tabLst/>
              <a:defRPr sz="1800" b="0" i="0">
                <a:latin typeface="Open Sans" panose="020B0606030504020204" pitchFamily="34" charset="0"/>
                <a:ea typeface="Open Sans" panose="020B0606030504020204" pitchFamily="34" charset="0"/>
                <a:cs typeface="Open Sans" panose="020B0606030504020204" pitchFamily="34" charset="0"/>
              </a:defRPr>
            </a:lvl5pPr>
          </a:lstStyle>
          <a:p>
            <a:pPr lvl="0"/>
            <a:r>
              <a:rPr lang="en-US" dirty="0"/>
              <a:t>Click to edit Master text styles</a:t>
            </a:r>
          </a:p>
        </p:txBody>
      </p:sp>
      <p:sp>
        <p:nvSpPr>
          <p:cNvPr id="25" name="Text Placeholder 4">
            <a:extLst>
              <a:ext uri="{FF2B5EF4-FFF2-40B4-BE49-F238E27FC236}">
                <a16:creationId xmlns:a16="http://schemas.microsoft.com/office/drawing/2014/main" id="{585480D8-4598-E345-BA82-176FC8F648D1}"/>
              </a:ext>
            </a:extLst>
          </p:cNvPr>
          <p:cNvSpPr>
            <a:spLocks noGrp="1"/>
          </p:cNvSpPr>
          <p:nvPr>
            <p:ph type="body" sz="quarter" idx="20"/>
          </p:nvPr>
        </p:nvSpPr>
        <p:spPr>
          <a:xfrm>
            <a:off x="3212901" y="4846471"/>
            <a:ext cx="8523099" cy="778945"/>
          </a:xfrm>
          <a:prstGeom prst="rect">
            <a:avLst/>
          </a:prstGeom>
        </p:spPr>
        <p:txBody>
          <a:bodyPr lIns="0" tIns="0" rIns="0" bIns="0" anchor="ctr" anchorCtr="0"/>
          <a:lstStyle>
            <a:lvl1pPr marL="0" indent="0">
              <a:lnSpc>
                <a:spcPct val="100000"/>
              </a:lnSpc>
              <a:spcBef>
                <a:spcPts val="0"/>
              </a:spcBef>
              <a:spcAft>
                <a:spcPts val="0"/>
              </a:spcAft>
              <a:buClr>
                <a:schemeClr val="tx1"/>
              </a:buClr>
              <a:buFont typeface="Arial" panose="020B0604020202020204" pitchFamily="34" charset="0"/>
              <a:buNone/>
              <a:defRPr sz="1800" b="0" i="0">
                <a:latin typeface="Open Sans" panose="020B0606030504020204" pitchFamily="34" charset="0"/>
                <a:ea typeface="Open Sans" panose="020B0606030504020204" pitchFamily="34" charset="0"/>
                <a:cs typeface="Open Sans" panose="020B0606030504020204" pitchFamily="34" charset="0"/>
              </a:defRPr>
            </a:lvl1pPr>
            <a:lvl2pPr marL="11113" indent="0">
              <a:spcAft>
                <a:spcPts val="1200"/>
              </a:spcAft>
              <a:buClr>
                <a:schemeClr val="tx1"/>
              </a:buClr>
              <a:buFont typeface="Arial" panose="020B0604020202020204" pitchFamily="34" charset="0"/>
              <a:buNone/>
              <a:tabLst/>
              <a:defRPr sz="1800" b="0" i="0">
                <a:latin typeface="Open Sans" panose="020B0606030504020204" pitchFamily="34" charset="0"/>
                <a:ea typeface="Open Sans" panose="020B0606030504020204" pitchFamily="34" charset="0"/>
                <a:cs typeface="Open Sans" panose="020B0606030504020204" pitchFamily="34" charset="0"/>
              </a:defRPr>
            </a:lvl2pPr>
            <a:lvl3pPr marL="271462" indent="0">
              <a:spcAft>
                <a:spcPts val="1200"/>
              </a:spcAft>
              <a:buClr>
                <a:schemeClr val="tx1"/>
              </a:buClr>
              <a:buFont typeface="Arial" panose="020B0604020202020204" pitchFamily="34" charset="0"/>
              <a:buNone/>
              <a:tabLst/>
              <a:defRPr sz="1800" b="0" i="0">
                <a:latin typeface="Open Sans" panose="020B0606030504020204" pitchFamily="34" charset="0"/>
                <a:ea typeface="Open Sans" panose="020B0606030504020204" pitchFamily="34" charset="0"/>
                <a:cs typeface="Open Sans" panose="020B0606030504020204" pitchFamily="34" charset="0"/>
              </a:defRPr>
            </a:lvl3pPr>
            <a:lvl4pPr marL="533400" indent="0">
              <a:spcAft>
                <a:spcPts val="1200"/>
              </a:spcAft>
              <a:buClr>
                <a:schemeClr val="tx1"/>
              </a:buClr>
              <a:buFont typeface="Arial" panose="020B0604020202020204" pitchFamily="34" charset="0"/>
              <a:buNone/>
              <a:tabLst/>
              <a:defRPr sz="1800" b="0" i="0">
                <a:latin typeface="Open Sans" panose="020B0606030504020204" pitchFamily="34" charset="0"/>
                <a:ea typeface="Open Sans" panose="020B0606030504020204" pitchFamily="34" charset="0"/>
                <a:cs typeface="Open Sans" panose="020B0606030504020204" pitchFamily="34" charset="0"/>
              </a:defRPr>
            </a:lvl4pPr>
            <a:lvl5pPr marL="806450" indent="0">
              <a:spcAft>
                <a:spcPts val="1200"/>
              </a:spcAft>
              <a:buClr>
                <a:schemeClr val="tx1"/>
              </a:buClr>
              <a:buFont typeface="Arial" panose="020B0604020202020204" pitchFamily="34" charset="0"/>
              <a:buNone/>
              <a:tabLst/>
              <a:defRPr sz="1800" b="0" i="0">
                <a:latin typeface="Open Sans" panose="020B0606030504020204" pitchFamily="34" charset="0"/>
                <a:ea typeface="Open Sans" panose="020B0606030504020204" pitchFamily="34" charset="0"/>
                <a:cs typeface="Open Sans" panose="020B0606030504020204" pitchFamily="34" charset="0"/>
              </a:defRPr>
            </a:lvl5pPr>
          </a:lstStyle>
          <a:p>
            <a:pPr lvl="0"/>
            <a:r>
              <a:rPr lang="en-US" dirty="0"/>
              <a:t>Click to edit Master text styles</a:t>
            </a:r>
          </a:p>
        </p:txBody>
      </p:sp>
      <p:sp>
        <p:nvSpPr>
          <p:cNvPr id="19" name="Text Placeholder 19">
            <a:extLst>
              <a:ext uri="{FF2B5EF4-FFF2-40B4-BE49-F238E27FC236}">
                <a16:creationId xmlns:a16="http://schemas.microsoft.com/office/drawing/2014/main" id="{2778BFD9-CB1C-9546-8819-45A387785BB2}"/>
              </a:ext>
            </a:extLst>
          </p:cNvPr>
          <p:cNvSpPr>
            <a:spLocks noGrp="1"/>
          </p:cNvSpPr>
          <p:nvPr>
            <p:ph type="body" sz="quarter" idx="11" hasCustomPrompt="1"/>
          </p:nvPr>
        </p:nvSpPr>
        <p:spPr>
          <a:xfrm>
            <a:off x="419163" y="405700"/>
            <a:ext cx="9556110" cy="459518"/>
          </a:xfrm>
          <a:prstGeom prst="rect">
            <a:avLst/>
          </a:prstGeom>
        </p:spPr>
        <p:txBody>
          <a:bodyPr lIns="0" tIns="0" rIns="0" bIns="0"/>
          <a:lstStyle>
            <a:lvl1pPr marL="0" indent="0">
              <a:buNone/>
              <a:defRPr sz="3600" cap="all" baseline="0">
                <a:solidFill>
                  <a:srgbClr val="05418A"/>
                </a:solidFill>
                <a:latin typeface="Intro Bold" panose="02000000000000000000" pitchFamily="2" charset="77"/>
              </a:defRPr>
            </a:lvl1pPr>
          </a:lstStyle>
          <a:p>
            <a:pPr lvl="0"/>
            <a:r>
              <a:rPr lang="cs-CZ" dirty="0"/>
              <a:t>HEADLINE</a:t>
            </a:r>
          </a:p>
        </p:txBody>
      </p:sp>
      <p:sp>
        <p:nvSpPr>
          <p:cNvPr id="21" name="Text Placeholder 21">
            <a:extLst>
              <a:ext uri="{FF2B5EF4-FFF2-40B4-BE49-F238E27FC236}">
                <a16:creationId xmlns:a16="http://schemas.microsoft.com/office/drawing/2014/main" id="{6D4CB5D7-56F4-8F4A-8B6D-AADEDE7C54C6}"/>
              </a:ext>
            </a:extLst>
          </p:cNvPr>
          <p:cNvSpPr>
            <a:spLocks noGrp="1"/>
          </p:cNvSpPr>
          <p:nvPr>
            <p:ph type="body" sz="quarter" idx="12" hasCustomPrompt="1"/>
          </p:nvPr>
        </p:nvSpPr>
        <p:spPr>
          <a:xfrm>
            <a:off x="449399" y="912479"/>
            <a:ext cx="9525873" cy="389769"/>
          </a:xfrm>
          <a:prstGeom prst="rect">
            <a:avLst/>
          </a:prstGeom>
        </p:spPr>
        <p:txBody>
          <a:bodyPr lIns="0" tIns="0" rIns="0" bIns="0"/>
          <a:lstStyle>
            <a:lvl1pPr marL="0" indent="0">
              <a:buNone/>
              <a:defRPr sz="1800" cap="all" baseline="0">
                <a:solidFill>
                  <a:srgbClr val="192851"/>
                </a:solidFill>
                <a:latin typeface="Intro Bold" panose="02000000000000000000" pitchFamily="2" charset="77"/>
              </a:defRPr>
            </a:lvl1pPr>
          </a:lstStyle>
          <a:p>
            <a:pPr lvl="0"/>
            <a:r>
              <a:rPr lang="en-US" dirty="0"/>
              <a:t>SUBHEADLINE</a:t>
            </a:r>
            <a:endParaRPr lang="cs-CZ" dirty="0"/>
          </a:p>
        </p:txBody>
      </p:sp>
      <p:pic>
        <p:nvPicPr>
          <p:cNvPr id="22" name="Picture 21">
            <a:extLst>
              <a:ext uri="{FF2B5EF4-FFF2-40B4-BE49-F238E27FC236}">
                <a16:creationId xmlns:a16="http://schemas.microsoft.com/office/drawing/2014/main" id="{7BABDF85-A96D-474C-BF31-26FB2209468C}"/>
              </a:ext>
            </a:extLst>
          </p:cNvPr>
          <p:cNvPicPr>
            <a:picLocks noChangeAspect="1"/>
          </p:cNvPicPr>
          <p:nvPr userDrawn="1"/>
        </p:nvPicPr>
        <p:blipFill>
          <a:blip r:embed="rId2"/>
          <a:srcRect/>
          <a:stretch/>
        </p:blipFill>
        <p:spPr>
          <a:xfrm>
            <a:off x="10434636" y="451484"/>
            <a:ext cx="1306760" cy="946890"/>
          </a:xfrm>
          <a:prstGeom prst="rect">
            <a:avLst/>
          </a:prstGeom>
        </p:spPr>
      </p:pic>
    </p:spTree>
    <p:extLst>
      <p:ext uri="{BB962C8B-B14F-4D97-AF65-F5344CB8AC3E}">
        <p14:creationId xmlns:p14="http://schemas.microsoft.com/office/powerpoint/2010/main" val="258871039"/>
      </p:ext>
    </p:extLst>
  </p:cSld>
  <p:clrMapOvr>
    <a:masterClrMapping/>
  </p:clrMapOvr>
  <p:extLst>
    <p:ext uri="{DCECCB84-F9BA-43D5-87BE-67443E8EF086}">
      <p15:sldGuideLst xmlns:p15="http://schemas.microsoft.com/office/powerpoint/2012/main">
        <p15:guide id="1" pos="279">
          <p15:clr>
            <a:srgbClr val="FBAE40"/>
          </p15:clr>
        </p15:guide>
        <p15:guide id="2" orient="horz" pos="278">
          <p15:clr>
            <a:srgbClr val="FBAE40"/>
          </p15:clr>
        </p15:guide>
        <p15:guide id="3" pos="7401">
          <p15:clr>
            <a:srgbClr val="FBAE40"/>
          </p15:clr>
        </p15:guide>
        <p15:guide id="4" orient="horz" pos="1162">
          <p15:clr>
            <a:srgbClr val="FBAE40"/>
          </p15:clr>
        </p15:guide>
        <p15:guide id="5" orient="horz" pos="3974">
          <p15:clr>
            <a:srgbClr val="FBAE40"/>
          </p15:clr>
        </p15:guide>
        <p15:guide id="6" orient="horz" pos="2069" userDrawn="1">
          <p15:clr>
            <a:srgbClr val="FBAE40"/>
          </p15:clr>
        </p15:guide>
      </p15:sldGuideLst>
    </p:ext>
  </p:extLs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2.xml"/><Relationship Id="rId13" Type="http://schemas.openxmlformats.org/officeDocument/2006/relationships/slideLayout" Target="../slideLayouts/slideLayout17.xml"/><Relationship Id="rId3" Type="http://schemas.openxmlformats.org/officeDocument/2006/relationships/slideLayout" Target="../slideLayouts/slideLayout7.xml"/><Relationship Id="rId7" Type="http://schemas.openxmlformats.org/officeDocument/2006/relationships/slideLayout" Target="../slideLayouts/slideLayout11.xml"/><Relationship Id="rId12" Type="http://schemas.openxmlformats.org/officeDocument/2006/relationships/slideLayout" Target="../slideLayouts/slideLayout16.xml"/><Relationship Id="rId2" Type="http://schemas.openxmlformats.org/officeDocument/2006/relationships/slideLayout" Target="../slideLayouts/slideLayout6.xml"/><Relationship Id="rId16" Type="http://schemas.openxmlformats.org/officeDocument/2006/relationships/image" Target="../media/image5.png"/><Relationship Id="rId1" Type="http://schemas.openxmlformats.org/officeDocument/2006/relationships/slideLayout" Target="../slideLayouts/slideLayout5.xml"/><Relationship Id="rId6" Type="http://schemas.openxmlformats.org/officeDocument/2006/relationships/slideLayout" Target="../slideLayouts/slideLayout10.xml"/><Relationship Id="rId11" Type="http://schemas.openxmlformats.org/officeDocument/2006/relationships/slideLayout" Target="../slideLayouts/slideLayout15.xml"/><Relationship Id="rId5" Type="http://schemas.openxmlformats.org/officeDocument/2006/relationships/slideLayout" Target="../slideLayouts/slideLayout9.xml"/><Relationship Id="rId15" Type="http://schemas.openxmlformats.org/officeDocument/2006/relationships/theme" Target="../theme/theme2.xml"/><Relationship Id="rId10" Type="http://schemas.openxmlformats.org/officeDocument/2006/relationships/slideLayout" Target="../slideLayouts/slideLayout14.xml"/><Relationship Id="rId4" Type="http://schemas.openxmlformats.org/officeDocument/2006/relationships/slideLayout" Target="../slideLayouts/slideLayout8.xml"/><Relationship Id="rId9" Type="http://schemas.openxmlformats.org/officeDocument/2006/relationships/slideLayout" Target="../slideLayouts/slideLayout13.xml"/><Relationship Id="rId14" Type="http://schemas.openxmlformats.org/officeDocument/2006/relationships/slideLayout" Target="../slideLayouts/slideLayout1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6.xml"/><Relationship Id="rId3" Type="http://schemas.openxmlformats.org/officeDocument/2006/relationships/slideLayout" Target="../slideLayouts/slideLayout21.xml"/><Relationship Id="rId7" Type="http://schemas.openxmlformats.org/officeDocument/2006/relationships/slideLayout" Target="../slideLayouts/slideLayout25.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image" Target="../media/image3.png"/><Relationship Id="rId5" Type="http://schemas.openxmlformats.org/officeDocument/2006/relationships/slideLayout" Target="../slideLayouts/slideLayout23.xml"/><Relationship Id="rId10" Type="http://schemas.openxmlformats.org/officeDocument/2006/relationships/image" Target="../media/image6.tiff"/><Relationship Id="rId4" Type="http://schemas.openxmlformats.org/officeDocument/2006/relationships/slideLayout" Target="../slideLayouts/slideLayout22.xml"/><Relationship Id="rId9"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theme" Target="../theme/theme4.xml"/><Relationship Id="rId1" Type="http://schemas.openxmlformats.org/officeDocument/2006/relationships/slideLayout" Target="../slideLayouts/slideLayout27.xml"/><Relationship Id="rId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hteck 7">
            <a:extLst>
              <a:ext uri="{FF2B5EF4-FFF2-40B4-BE49-F238E27FC236}">
                <a16:creationId xmlns:a16="http://schemas.microsoft.com/office/drawing/2014/main" id="{5CC60EA5-AB1A-A54B-8956-3D50A09BE96B}"/>
              </a:ext>
            </a:extLst>
          </p:cNvPr>
          <p:cNvSpPr/>
          <p:nvPr userDrawn="1"/>
        </p:nvSpPr>
        <p:spPr>
          <a:xfrm>
            <a:off x="0" y="6550090"/>
            <a:ext cx="12192000" cy="307911"/>
          </a:xfrm>
          <a:prstGeom prst="rect">
            <a:avLst/>
          </a:prstGeom>
          <a:solidFill>
            <a:srgbClr val="FFE200"/>
          </a:solidFill>
          <a:ln w="12700">
            <a:miter lim="400000"/>
          </a:ln>
        </p:spPr>
        <p:txBody>
          <a:bodyPr lIns="45719" rIns="45719" anchor="ctr"/>
          <a:lstStyle/>
          <a:p>
            <a:pPr algn="ctr">
              <a:defRPr sz="1600">
                <a:solidFill>
                  <a:srgbClr val="FFFFFF"/>
                </a:solidFill>
              </a:defRPr>
            </a:pPr>
            <a:endParaRPr dirty="0"/>
          </a:p>
        </p:txBody>
      </p:sp>
      <p:sp>
        <p:nvSpPr>
          <p:cNvPr id="11" name="Slide Number Placeholder 5">
            <a:extLst>
              <a:ext uri="{FF2B5EF4-FFF2-40B4-BE49-F238E27FC236}">
                <a16:creationId xmlns:a16="http://schemas.microsoft.com/office/drawing/2014/main" id="{2D65CF56-E83E-1243-BC07-4557C330808C}"/>
              </a:ext>
            </a:extLst>
          </p:cNvPr>
          <p:cNvSpPr>
            <a:spLocks noGrp="1"/>
          </p:cNvSpPr>
          <p:nvPr>
            <p:ph type="sldNum" sz="quarter" idx="4"/>
          </p:nvPr>
        </p:nvSpPr>
        <p:spPr>
          <a:xfrm>
            <a:off x="8610599" y="6591885"/>
            <a:ext cx="3125401" cy="266115"/>
          </a:xfrm>
          <a:prstGeom prst="rect">
            <a:avLst/>
          </a:prstGeom>
        </p:spPr>
        <p:txBody>
          <a:bodyPr/>
          <a:lstStyle>
            <a:lvl1pPr algn="r">
              <a:defRPr sz="1000">
                <a:solidFill>
                  <a:srgbClr val="05418A"/>
                </a:solidFill>
                <a:latin typeface="Intro Bold" panose="02000000000000000000" pitchFamily="2" charset="77"/>
              </a:defRPr>
            </a:lvl1pPr>
          </a:lstStyle>
          <a:p>
            <a:fld id="{DEA447EE-40F2-0B4B-BA48-2ECC9F2E281D}" type="slidenum">
              <a:rPr lang="cs-CZ" smtClean="0"/>
              <a:pPr/>
              <a:t>‹#›</a:t>
            </a:fld>
            <a:endParaRPr lang="cs-CZ" dirty="0"/>
          </a:p>
        </p:txBody>
      </p:sp>
      <p:sp>
        <p:nvSpPr>
          <p:cNvPr id="3" name="TextBox 2">
            <a:extLst>
              <a:ext uri="{FF2B5EF4-FFF2-40B4-BE49-F238E27FC236}">
                <a16:creationId xmlns:a16="http://schemas.microsoft.com/office/drawing/2014/main" id="{EDB2EEBD-1E85-4C3C-9C2F-644537610B3B}"/>
              </a:ext>
            </a:extLst>
          </p:cNvPr>
          <p:cNvSpPr txBox="1"/>
          <p:nvPr>
            <p:extLst>
              <p:ext uri="{1162E1C5-73C7-4A58-AE30-91384D911F3F}">
                <p184:classification xmlns:p184="http://schemas.microsoft.com/office/powerpoint/2018/4/main" val="hdr"/>
              </p:ext>
            </p:extLst>
          </p:nvPr>
        </p:nvSpPr>
        <p:spPr>
          <a:xfrm>
            <a:off x="5588762" y="0"/>
            <a:ext cx="858838" cy="152400"/>
          </a:xfrm>
          <a:prstGeom prst="rect">
            <a:avLst/>
          </a:prstGeom>
        </p:spPr>
        <p:txBody>
          <a:bodyPr horzOverflow="overflow" lIns="0" tIns="0" rIns="0" bIns="0">
            <a:spAutoFit/>
          </a:bodyPr>
          <a:lstStyle/>
          <a:p>
            <a:pPr algn="ctr"/>
            <a:r>
              <a:rPr lang="en-US" sz="1000">
                <a:solidFill>
                  <a:srgbClr val="000000"/>
                </a:solidFill>
                <a:latin typeface="Calibri" panose="020F0502020204030204" pitchFamily="34" charset="0"/>
                <a:cs typeface="Calibri" panose="020F0502020204030204" pitchFamily="34" charset="0"/>
              </a:rPr>
              <a:t>INTERNAL DATA</a:t>
            </a:r>
          </a:p>
        </p:txBody>
      </p:sp>
    </p:spTree>
    <p:extLst>
      <p:ext uri="{BB962C8B-B14F-4D97-AF65-F5344CB8AC3E}">
        <p14:creationId xmlns:p14="http://schemas.microsoft.com/office/powerpoint/2010/main" val="1857270058"/>
      </p:ext>
    </p:extLst>
  </p:cSld>
  <p:clrMap bg1="lt1" tx1="dk1" bg2="lt2" tx2="dk2" accent1="accent1" accent2="accent2" accent3="accent3" accent4="accent4" accent5="accent5" accent6="accent6" hlink="hlink" folHlink="folHlink"/>
  <p:sldLayoutIdLst>
    <p:sldLayoutId id="2147483655" r:id="rId1"/>
    <p:sldLayoutId id="2147483703" r:id="rId2"/>
    <p:sldLayoutId id="2147483670" r:id="rId3"/>
    <p:sldLayoutId id="2147483704" r:id="rId4"/>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1" name="Image" descr="Image">
            <a:extLst>
              <a:ext uri="{FF2B5EF4-FFF2-40B4-BE49-F238E27FC236}">
                <a16:creationId xmlns:a16="http://schemas.microsoft.com/office/drawing/2014/main" id="{9D68FF89-957C-584F-9B8B-86C75734BA95}"/>
              </a:ext>
            </a:extLst>
          </p:cNvPr>
          <p:cNvPicPr>
            <a:picLocks noChangeAspect="1"/>
          </p:cNvPicPr>
          <p:nvPr userDrawn="1"/>
        </p:nvPicPr>
        <p:blipFill>
          <a:blip r:embed="rId16"/>
          <a:stretch>
            <a:fillRect/>
          </a:stretch>
        </p:blipFill>
        <p:spPr>
          <a:xfrm>
            <a:off x="1" y="-1"/>
            <a:ext cx="12192000" cy="6639340"/>
          </a:xfrm>
          <a:prstGeom prst="rect">
            <a:avLst/>
          </a:prstGeom>
          <a:ln w="12700">
            <a:miter lim="400000"/>
          </a:ln>
        </p:spPr>
      </p:pic>
      <p:sp>
        <p:nvSpPr>
          <p:cNvPr id="10" name="Rechteck 7">
            <a:extLst>
              <a:ext uri="{FF2B5EF4-FFF2-40B4-BE49-F238E27FC236}">
                <a16:creationId xmlns:a16="http://schemas.microsoft.com/office/drawing/2014/main" id="{530BB55F-7005-BF47-A0D4-6A9EC62E7DA5}"/>
              </a:ext>
            </a:extLst>
          </p:cNvPr>
          <p:cNvSpPr/>
          <p:nvPr userDrawn="1"/>
        </p:nvSpPr>
        <p:spPr>
          <a:xfrm>
            <a:off x="0" y="6550090"/>
            <a:ext cx="12192000" cy="307911"/>
          </a:xfrm>
          <a:prstGeom prst="rect">
            <a:avLst/>
          </a:prstGeom>
          <a:solidFill>
            <a:srgbClr val="FFE200"/>
          </a:solidFill>
          <a:ln w="12700">
            <a:miter lim="400000"/>
          </a:ln>
        </p:spPr>
        <p:txBody>
          <a:bodyPr lIns="45719" rIns="45719" anchor="ctr"/>
          <a:lstStyle/>
          <a:p>
            <a:pPr algn="ctr">
              <a:defRPr sz="1600">
                <a:solidFill>
                  <a:srgbClr val="FFFFFF"/>
                </a:solidFill>
              </a:defRPr>
            </a:pPr>
            <a:endParaRPr dirty="0"/>
          </a:p>
        </p:txBody>
      </p:sp>
      <p:sp>
        <p:nvSpPr>
          <p:cNvPr id="13" name="Slide Number Placeholder 5">
            <a:extLst>
              <a:ext uri="{FF2B5EF4-FFF2-40B4-BE49-F238E27FC236}">
                <a16:creationId xmlns:a16="http://schemas.microsoft.com/office/drawing/2014/main" id="{606DE8E8-EB28-754F-BE88-CDEB45CA980F}"/>
              </a:ext>
            </a:extLst>
          </p:cNvPr>
          <p:cNvSpPr>
            <a:spLocks noGrp="1"/>
          </p:cNvSpPr>
          <p:nvPr>
            <p:ph type="sldNum" sz="quarter" idx="4"/>
          </p:nvPr>
        </p:nvSpPr>
        <p:spPr>
          <a:xfrm>
            <a:off x="8610599" y="6591885"/>
            <a:ext cx="3125401" cy="266115"/>
          </a:xfrm>
          <a:prstGeom prst="rect">
            <a:avLst/>
          </a:prstGeom>
        </p:spPr>
        <p:txBody>
          <a:bodyPr/>
          <a:lstStyle>
            <a:lvl1pPr algn="r">
              <a:defRPr sz="1000">
                <a:solidFill>
                  <a:srgbClr val="05418A"/>
                </a:solidFill>
                <a:latin typeface="Intro Bold" panose="02000000000000000000" pitchFamily="2" charset="77"/>
              </a:defRPr>
            </a:lvl1pPr>
          </a:lstStyle>
          <a:p>
            <a:fld id="{DEA447EE-40F2-0B4B-BA48-2ECC9F2E281D}" type="slidenum">
              <a:rPr lang="cs-CZ" smtClean="0"/>
              <a:pPr/>
              <a:t>‹#›</a:t>
            </a:fld>
            <a:endParaRPr lang="cs-CZ" dirty="0"/>
          </a:p>
        </p:txBody>
      </p:sp>
      <p:sp>
        <p:nvSpPr>
          <p:cNvPr id="3" name="TextBox 2">
            <a:extLst>
              <a:ext uri="{FF2B5EF4-FFF2-40B4-BE49-F238E27FC236}">
                <a16:creationId xmlns:a16="http://schemas.microsoft.com/office/drawing/2014/main" id="{17584806-20E7-4572-B4A8-474F4985F6E4}"/>
              </a:ext>
            </a:extLst>
          </p:cNvPr>
          <p:cNvSpPr txBox="1"/>
          <p:nvPr>
            <p:extLst>
              <p:ext uri="{1162E1C5-73C7-4A58-AE30-91384D911F3F}">
                <p184:classification xmlns:p184="http://schemas.microsoft.com/office/powerpoint/2018/4/main" val="hdr"/>
              </p:ext>
            </p:extLst>
          </p:nvPr>
        </p:nvSpPr>
        <p:spPr>
          <a:xfrm>
            <a:off x="5588762" y="0"/>
            <a:ext cx="858838" cy="152400"/>
          </a:xfrm>
          <a:prstGeom prst="rect">
            <a:avLst/>
          </a:prstGeom>
        </p:spPr>
        <p:txBody>
          <a:bodyPr horzOverflow="overflow" lIns="0" tIns="0" rIns="0" bIns="0">
            <a:spAutoFit/>
          </a:bodyPr>
          <a:lstStyle/>
          <a:p>
            <a:pPr algn="ctr"/>
            <a:r>
              <a:rPr lang="en-US" sz="1000">
                <a:solidFill>
                  <a:srgbClr val="000000"/>
                </a:solidFill>
                <a:latin typeface="Calibri" panose="020F0502020204030204" pitchFamily="34" charset="0"/>
                <a:cs typeface="Calibri" panose="020F0502020204030204" pitchFamily="34" charset="0"/>
              </a:rPr>
              <a:t>INTERNAL DATA</a:t>
            </a:r>
          </a:p>
        </p:txBody>
      </p:sp>
    </p:spTree>
    <p:extLst>
      <p:ext uri="{BB962C8B-B14F-4D97-AF65-F5344CB8AC3E}">
        <p14:creationId xmlns:p14="http://schemas.microsoft.com/office/powerpoint/2010/main" val="1408416519"/>
      </p:ext>
    </p:extLst>
  </p:cSld>
  <p:clrMap bg1="lt1" tx1="dk1" bg2="lt2" tx2="dk2" accent1="accent1" accent2="accent2" accent3="accent3" accent4="accent4" accent5="accent5" accent6="accent6" hlink="hlink" folHlink="folHlink"/>
  <p:sldLayoutIdLst>
    <p:sldLayoutId id="2147483672" r:id="rId1"/>
    <p:sldLayoutId id="2147483659" r:id="rId2"/>
    <p:sldLayoutId id="2147483671" r:id="rId3"/>
    <p:sldLayoutId id="2147483702" r:id="rId4"/>
    <p:sldLayoutId id="2147483682" r:id="rId5"/>
    <p:sldLayoutId id="2147483673" r:id="rId6"/>
    <p:sldLayoutId id="2147483674" r:id="rId7"/>
    <p:sldLayoutId id="2147483675" r:id="rId8"/>
    <p:sldLayoutId id="2147483676" r:id="rId9"/>
    <p:sldLayoutId id="2147483705" r:id="rId10"/>
    <p:sldLayoutId id="2147483706" r:id="rId11"/>
    <p:sldLayoutId id="2147483707" r:id="rId12"/>
    <p:sldLayoutId id="2147483677" r:id="rId13"/>
    <p:sldLayoutId id="2147483693" r:id="rId14"/>
  </p:sldLayoutIdLst>
  <p:hf hdr="0" dt="0"/>
  <p:txStyles>
    <p:titleStyle>
      <a:lvl1pPr algn="l" defTabSz="914400" rtl="0" eaLnBrk="1" latinLnBrk="0" hangingPunct="1">
        <a:lnSpc>
          <a:spcPct val="90000"/>
        </a:lnSpc>
        <a:spcBef>
          <a:spcPct val="0"/>
        </a:spcBef>
        <a:buNone/>
        <a:defRPr sz="1000" kern="1200">
          <a:solidFill>
            <a:srgbClr val="05418A"/>
          </a:solidFill>
          <a:latin typeface="Intro Bold" panose="02000000000000000000" pitchFamily="2" charset="77"/>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6E5A69B-413A-CF4B-991E-D95B87DB752F}"/>
              </a:ext>
            </a:extLst>
          </p:cNvPr>
          <p:cNvPicPr>
            <a:picLocks noChangeAspect="1"/>
          </p:cNvPicPr>
          <p:nvPr userDrawn="1"/>
        </p:nvPicPr>
        <p:blipFill rotWithShape="1">
          <a:blip r:embed="rId10"/>
          <a:srcRect b="3226"/>
          <a:stretch/>
        </p:blipFill>
        <p:spPr>
          <a:xfrm>
            <a:off x="0" y="0"/>
            <a:ext cx="12192000" cy="6858000"/>
          </a:xfrm>
          <a:prstGeom prst="rect">
            <a:avLst/>
          </a:prstGeom>
        </p:spPr>
      </p:pic>
      <p:sp>
        <p:nvSpPr>
          <p:cNvPr id="10" name="Rechteck 7">
            <a:extLst>
              <a:ext uri="{FF2B5EF4-FFF2-40B4-BE49-F238E27FC236}">
                <a16:creationId xmlns:a16="http://schemas.microsoft.com/office/drawing/2014/main" id="{530BB55F-7005-BF47-A0D4-6A9EC62E7DA5}"/>
              </a:ext>
            </a:extLst>
          </p:cNvPr>
          <p:cNvSpPr/>
          <p:nvPr userDrawn="1"/>
        </p:nvSpPr>
        <p:spPr>
          <a:xfrm>
            <a:off x="0" y="6550090"/>
            <a:ext cx="12192000" cy="307911"/>
          </a:xfrm>
          <a:prstGeom prst="rect">
            <a:avLst/>
          </a:prstGeom>
          <a:solidFill>
            <a:srgbClr val="FFE200"/>
          </a:solidFill>
          <a:ln w="12700">
            <a:miter lim="400000"/>
          </a:ln>
        </p:spPr>
        <p:txBody>
          <a:bodyPr lIns="45719" rIns="45719" anchor="ctr"/>
          <a:lstStyle/>
          <a:p>
            <a:pPr algn="ctr">
              <a:defRPr sz="1600">
                <a:solidFill>
                  <a:srgbClr val="FFFFFF"/>
                </a:solidFill>
              </a:defRPr>
            </a:pPr>
            <a:endParaRPr dirty="0"/>
          </a:p>
        </p:txBody>
      </p:sp>
      <p:sp>
        <p:nvSpPr>
          <p:cNvPr id="13" name="Slide Number Placeholder 5">
            <a:extLst>
              <a:ext uri="{FF2B5EF4-FFF2-40B4-BE49-F238E27FC236}">
                <a16:creationId xmlns:a16="http://schemas.microsoft.com/office/drawing/2014/main" id="{606DE8E8-EB28-754F-BE88-CDEB45CA980F}"/>
              </a:ext>
            </a:extLst>
          </p:cNvPr>
          <p:cNvSpPr>
            <a:spLocks noGrp="1"/>
          </p:cNvSpPr>
          <p:nvPr>
            <p:ph type="sldNum" sz="quarter" idx="4"/>
          </p:nvPr>
        </p:nvSpPr>
        <p:spPr>
          <a:xfrm>
            <a:off x="8610599" y="6591885"/>
            <a:ext cx="3125401" cy="266115"/>
          </a:xfrm>
          <a:prstGeom prst="rect">
            <a:avLst/>
          </a:prstGeom>
        </p:spPr>
        <p:txBody>
          <a:bodyPr/>
          <a:lstStyle>
            <a:lvl1pPr algn="r">
              <a:defRPr sz="1000">
                <a:solidFill>
                  <a:srgbClr val="05418A"/>
                </a:solidFill>
                <a:latin typeface="Intro Bold" panose="02000000000000000000" pitchFamily="2" charset="77"/>
              </a:defRPr>
            </a:lvl1pPr>
          </a:lstStyle>
          <a:p>
            <a:fld id="{DEA447EE-40F2-0B4B-BA48-2ECC9F2E281D}" type="slidenum">
              <a:rPr lang="cs-CZ" smtClean="0"/>
              <a:pPr/>
              <a:t>‹#›</a:t>
            </a:fld>
            <a:endParaRPr lang="cs-CZ" dirty="0"/>
          </a:p>
        </p:txBody>
      </p:sp>
      <p:pic>
        <p:nvPicPr>
          <p:cNvPr id="8" name="Picture 7">
            <a:extLst>
              <a:ext uri="{FF2B5EF4-FFF2-40B4-BE49-F238E27FC236}">
                <a16:creationId xmlns:a16="http://schemas.microsoft.com/office/drawing/2014/main" id="{2168B510-4BF2-604D-B77C-E366B575AF2C}"/>
              </a:ext>
            </a:extLst>
          </p:cNvPr>
          <p:cNvPicPr>
            <a:picLocks noChangeAspect="1"/>
          </p:cNvPicPr>
          <p:nvPr userDrawn="1"/>
        </p:nvPicPr>
        <p:blipFill>
          <a:blip r:embed="rId11"/>
          <a:srcRect/>
          <a:stretch/>
        </p:blipFill>
        <p:spPr>
          <a:xfrm>
            <a:off x="10434636" y="451484"/>
            <a:ext cx="1306760" cy="946890"/>
          </a:xfrm>
          <a:prstGeom prst="rect">
            <a:avLst/>
          </a:prstGeom>
        </p:spPr>
      </p:pic>
      <p:sp>
        <p:nvSpPr>
          <p:cNvPr id="3" name="TextBox 2">
            <a:extLst>
              <a:ext uri="{FF2B5EF4-FFF2-40B4-BE49-F238E27FC236}">
                <a16:creationId xmlns:a16="http://schemas.microsoft.com/office/drawing/2014/main" id="{664EE8FE-B6DD-4AFC-9318-98224F425671}"/>
              </a:ext>
            </a:extLst>
          </p:cNvPr>
          <p:cNvSpPr txBox="1"/>
          <p:nvPr>
            <p:extLst>
              <p:ext uri="{1162E1C5-73C7-4A58-AE30-91384D911F3F}">
                <p184:classification xmlns:p184="http://schemas.microsoft.com/office/powerpoint/2018/4/main" val="hdr"/>
              </p:ext>
            </p:extLst>
          </p:nvPr>
        </p:nvSpPr>
        <p:spPr>
          <a:xfrm>
            <a:off x="5588762" y="0"/>
            <a:ext cx="858838" cy="152400"/>
          </a:xfrm>
          <a:prstGeom prst="rect">
            <a:avLst/>
          </a:prstGeom>
        </p:spPr>
        <p:txBody>
          <a:bodyPr horzOverflow="overflow" lIns="0" tIns="0" rIns="0" bIns="0">
            <a:spAutoFit/>
          </a:bodyPr>
          <a:lstStyle/>
          <a:p>
            <a:pPr algn="ctr"/>
            <a:r>
              <a:rPr lang="en-US" sz="1000">
                <a:solidFill>
                  <a:srgbClr val="000000"/>
                </a:solidFill>
                <a:latin typeface="Calibri" panose="020F0502020204030204" pitchFamily="34" charset="0"/>
                <a:cs typeface="Calibri" panose="020F0502020204030204" pitchFamily="34" charset="0"/>
              </a:rPr>
              <a:t>INTERNAL DATA</a:t>
            </a:r>
          </a:p>
        </p:txBody>
      </p:sp>
    </p:spTree>
    <p:extLst>
      <p:ext uri="{BB962C8B-B14F-4D97-AF65-F5344CB8AC3E}">
        <p14:creationId xmlns:p14="http://schemas.microsoft.com/office/powerpoint/2010/main" val="4024221777"/>
      </p:ext>
    </p:extLst>
  </p:cSld>
  <p:clrMap bg1="lt1" tx1="dk1" bg2="lt2" tx2="dk2" accent1="accent1" accent2="accent2" accent3="accent3" accent4="accent4" accent5="accent5" accent6="accent6" hlink="hlink" folHlink="folHlink"/>
  <p:sldLayoutIdLst>
    <p:sldLayoutId id="2147483699" r:id="rId1"/>
    <p:sldLayoutId id="2147483698" r:id="rId2"/>
    <p:sldLayoutId id="2147483695" r:id="rId3"/>
    <p:sldLayoutId id="2147483696" r:id="rId4"/>
    <p:sldLayoutId id="2147483697" r:id="rId5"/>
    <p:sldLayoutId id="2147483694" r:id="rId6"/>
    <p:sldLayoutId id="2147483701" r:id="rId7"/>
    <p:sldLayoutId id="2147483700" r:id="rId8"/>
  </p:sldLayoutIdLst>
  <p:hf hdr="0" dt="0"/>
  <p:txStyles>
    <p:titleStyle>
      <a:lvl1pPr algn="l" defTabSz="914400" rtl="0" eaLnBrk="1" latinLnBrk="0" hangingPunct="1">
        <a:lnSpc>
          <a:spcPct val="90000"/>
        </a:lnSpc>
        <a:spcBef>
          <a:spcPct val="0"/>
        </a:spcBef>
        <a:buNone/>
        <a:defRPr sz="1000" kern="1200">
          <a:solidFill>
            <a:srgbClr val="05418A"/>
          </a:solidFill>
          <a:latin typeface="Intro Bold" panose="02000000000000000000" pitchFamily="2" charset="77"/>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rgbClr val="05418A">
            <a:alpha val="0"/>
          </a:srgbClr>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EFE70F4-A5C3-DF42-B005-ABAA1D91DE92}"/>
              </a:ext>
            </a:extLst>
          </p:cNvPr>
          <p:cNvPicPr>
            <a:picLocks noChangeAspect="1"/>
          </p:cNvPicPr>
          <p:nvPr userDrawn="1"/>
        </p:nvPicPr>
        <p:blipFill>
          <a:blip r:embed="rId3"/>
          <a:stretch>
            <a:fillRect/>
          </a:stretch>
        </p:blipFill>
        <p:spPr>
          <a:xfrm>
            <a:off x="-1" y="0"/>
            <a:ext cx="12192001" cy="6742593"/>
          </a:xfrm>
          <a:prstGeom prst="rect">
            <a:avLst/>
          </a:prstGeom>
        </p:spPr>
      </p:pic>
      <p:sp>
        <p:nvSpPr>
          <p:cNvPr id="10" name="Rechteck 7">
            <a:extLst>
              <a:ext uri="{FF2B5EF4-FFF2-40B4-BE49-F238E27FC236}">
                <a16:creationId xmlns:a16="http://schemas.microsoft.com/office/drawing/2014/main" id="{530BB55F-7005-BF47-A0D4-6A9EC62E7DA5}"/>
              </a:ext>
            </a:extLst>
          </p:cNvPr>
          <p:cNvSpPr/>
          <p:nvPr userDrawn="1"/>
        </p:nvSpPr>
        <p:spPr>
          <a:xfrm>
            <a:off x="0" y="6550090"/>
            <a:ext cx="12192000" cy="307911"/>
          </a:xfrm>
          <a:prstGeom prst="rect">
            <a:avLst/>
          </a:prstGeom>
          <a:solidFill>
            <a:srgbClr val="FFE200"/>
          </a:solidFill>
          <a:ln w="12700">
            <a:miter lim="400000"/>
          </a:ln>
        </p:spPr>
        <p:txBody>
          <a:bodyPr lIns="45719" rIns="45719" anchor="ctr"/>
          <a:lstStyle/>
          <a:p>
            <a:pPr algn="ctr">
              <a:defRPr sz="1600">
                <a:solidFill>
                  <a:srgbClr val="FFFFFF"/>
                </a:solidFill>
              </a:defRPr>
            </a:pPr>
            <a:endParaRPr dirty="0"/>
          </a:p>
        </p:txBody>
      </p:sp>
      <p:sp>
        <p:nvSpPr>
          <p:cNvPr id="9" name="Rectangle 8">
            <a:extLst>
              <a:ext uri="{FF2B5EF4-FFF2-40B4-BE49-F238E27FC236}">
                <a16:creationId xmlns:a16="http://schemas.microsoft.com/office/drawing/2014/main" id="{31A4EC63-FA4C-BB4B-B52F-D25043807DA4}"/>
              </a:ext>
            </a:extLst>
          </p:cNvPr>
          <p:cNvSpPr/>
          <p:nvPr userDrawn="1"/>
        </p:nvSpPr>
        <p:spPr>
          <a:xfrm>
            <a:off x="1131570" y="1705288"/>
            <a:ext cx="9829072" cy="646331"/>
          </a:xfrm>
          <a:prstGeom prst="rect">
            <a:avLst/>
          </a:prstGeom>
        </p:spPr>
        <p:txBody>
          <a:bodyPr wrap="square">
            <a:spAutoFit/>
          </a:bodyPr>
          <a:lstStyle/>
          <a:p>
            <a:pPr algn="ctr"/>
            <a:r>
              <a:rPr lang="cs-CZ" sz="3600" b="1" dirty="0">
                <a:solidFill>
                  <a:schemeClr val="bg1"/>
                </a:solidFill>
              </a:rPr>
              <a:t>THANK YOU FOR YOUR ATTENTION</a:t>
            </a:r>
          </a:p>
        </p:txBody>
      </p:sp>
      <p:sp>
        <p:nvSpPr>
          <p:cNvPr id="11" name="Slide Number Placeholder 5">
            <a:extLst>
              <a:ext uri="{FF2B5EF4-FFF2-40B4-BE49-F238E27FC236}">
                <a16:creationId xmlns:a16="http://schemas.microsoft.com/office/drawing/2014/main" id="{62B131DA-EF4C-3645-9ABA-F6CB8315FB08}"/>
              </a:ext>
            </a:extLst>
          </p:cNvPr>
          <p:cNvSpPr>
            <a:spLocks noGrp="1"/>
          </p:cNvSpPr>
          <p:nvPr>
            <p:ph type="sldNum" sz="quarter" idx="4"/>
          </p:nvPr>
        </p:nvSpPr>
        <p:spPr>
          <a:xfrm>
            <a:off x="8610599" y="6591885"/>
            <a:ext cx="3125401" cy="266115"/>
          </a:xfrm>
          <a:prstGeom prst="rect">
            <a:avLst/>
          </a:prstGeom>
        </p:spPr>
        <p:txBody>
          <a:bodyPr/>
          <a:lstStyle>
            <a:lvl1pPr algn="r">
              <a:defRPr sz="1000">
                <a:solidFill>
                  <a:srgbClr val="05418A"/>
                </a:solidFill>
                <a:latin typeface="Intro Bold" panose="02000000000000000000" pitchFamily="2" charset="77"/>
              </a:defRPr>
            </a:lvl1pPr>
          </a:lstStyle>
          <a:p>
            <a:fld id="{DEA447EE-40F2-0B4B-BA48-2ECC9F2E281D}" type="slidenum">
              <a:rPr lang="cs-CZ" smtClean="0"/>
              <a:pPr/>
              <a:t>‹#›</a:t>
            </a:fld>
            <a:endParaRPr lang="cs-CZ" dirty="0"/>
          </a:p>
        </p:txBody>
      </p:sp>
      <p:pic>
        <p:nvPicPr>
          <p:cNvPr id="13" name="Picture 12">
            <a:extLst>
              <a:ext uri="{FF2B5EF4-FFF2-40B4-BE49-F238E27FC236}">
                <a16:creationId xmlns:a16="http://schemas.microsoft.com/office/drawing/2014/main" id="{7F277DFB-0A80-2B45-8422-70F448548A5F}"/>
              </a:ext>
            </a:extLst>
          </p:cNvPr>
          <p:cNvPicPr>
            <a:picLocks noChangeAspect="1"/>
          </p:cNvPicPr>
          <p:nvPr userDrawn="1"/>
        </p:nvPicPr>
        <p:blipFill>
          <a:blip r:embed="rId4"/>
          <a:srcRect/>
          <a:stretch/>
        </p:blipFill>
        <p:spPr>
          <a:xfrm>
            <a:off x="5271572" y="2897850"/>
            <a:ext cx="1648852" cy="1194774"/>
          </a:xfrm>
          <a:prstGeom prst="rect">
            <a:avLst/>
          </a:prstGeom>
        </p:spPr>
      </p:pic>
      <p:sp>
        <p:nvSpPr>
          <p:cNvPr id="2" name="TextBox 1">
            <a:extLst>
              <a:ext uri="{FF2B5EF4-FFF2-40B4-BE49-F238E27FC236}">
                <a16:creationId xmlns:a16="http://schemas.microsoft.com/office/drawing/2014/main" id="{C58F084B-1D7F-BD4D-A99D-AE4443D820D3}"/>
              </a:ext>
            </a:extLst>
          </p:cNvPr>
          <p:cNvSpPr txBox="1"/>
          <p:nvPr userDrawn="1"/>
        </p:nvSpPr>
        <p:spPr>
          <a:xfrm>
            <a:off x="4550779" y="4307361"/>
            <a:ext cx="3090440" cy="400110"/>
          </a:xfrm>
          <a:prstGeom prst="rect">
            <a:avLst/>
          </a:prstGeom>
          <a:noFill/>
        </p:spPr>
        <p:txBody>
          <a:bodyPr wrap="square" rtlCol="0">
            <a:spAutoFit/>
          </a:bodyPr>
          <a:lstStyle/>
          <a:p>
            <a:pPr algn="ctr"/>
            <a:r>
              <a:rPr lang="cs-CZ" sz="2000" b="1" u="none" dirty="0" err="1">
                <a:solidFill>
                  <a:schemeClr val="accent1"/>
                </a:solidFill>
                <a:latin typeface="Intro Bold" panose="02000000000000000000" pitchFamily="2" charset="77"/>
                <a:ea typeface="Open Sans SemiBold" panose="020B0606030504020204" pitchFamily="34" charset="0"/>
                <a:cs typeface="Open Sans SemiBold" panose="020B0606030504020204" pitchFamily="34" charset="0"/>
              </a:rPr>
              <a:t>www.eurowag.com</a:t>
            </a:r>
            <a:endParaRPr lang="cs-CZ" sz="2000" b="1" u="none" dirty="0">
              <a:solidFill>
                <a:schemeClr val="accent1"/>
              </a:solidFill>
              <a:latin typeface="Intro Bold" panose="02000000000000000000" pitchFamily="2" charset="77"/>
              <a:ea typeface="Open Sans SemiBold" panose="020B0606030504020204" pitchFamily="34" charset="0"/>
              <a:cs typeface="Open Sans SemiBold" panose="020B0606030504020204" pitchFamily="34" charset="0"/>
            </a:endParaRPr>
          </a:p>
        </p:txBody>
      </p:sp>
      <p:sp>
        <p:nvSpPr>
          <p:cNvPr id="4" name="TextBox 3">
            <a:extLst>
              <a:ext uri="{FF2B5EF4-FFF2-40B4-BE49-F238E27FC236}">
                <a16:creationId xmlns:a16="http://schemas.microsoft.com/office/drawing/2014/main" id="{9E19D10D-AD2B-4E78-857E-F5883D41BC0B}"/>
              </a:ext>
            </a:extLst>
          </p:cNvPr>
          <p:cNvSpPr txBox="1"/>
          <p:nvPr>
            <p:extLst>
              <p:ext uri="{1162E1C5-73C7-4A58-AE30-91384D911F3F}">
                <p184:classification xmlns:p184="http://schemas.microsoft.com/office/powerpoint/2018/4/main" val="hdr"/>
              </p:ext>
            </p:extLst>
          </p:nvPr>
        </p:nvSpPr>
        <p:spPr>
          <a:xfrm>
            <a:off x="5588762" y="0"/>
            <a:ext cx="858838" cy="152400"/>
          </a:xfrm>
          <a:prstGeom prst="rect">
            <a:avLst/>
          </a:prstGeom>
        </p:spPr>
        <p:txBody>
          <a:bodyPr horzOverflow="overflow" lIns="0" tIns="0" rIns="0" bIns="0">
            <a:spAutoFit/>
          </a:bodyPr>
          <a:lstStyle/>
          <a:p>
            <a:pPr algn="ctr"/>
            <a:r>
              <a:rPr lang="en-US" sz="1000">
                <a:solidFill>
                  <a:srgbClr val="000000"/>
                </a:solidFill>
                <a:latin typeface="Calibri" panose="020F0502020204030204" pitchFamily="34" charset="0"/>
                <a:cs typeface="Calibri" panose="020F0502020204030204" pitchFamily="34" charset="0"/>
              </a:rPr>
              <a:t>INTERNAL DATA</a:t>
            </a:r>
          </a:p>
        </p:txBody>
      </p:sp>
    </p:spTree>
    <p:extLst>
      <p:ext uri="{BB962C8B-B14F-4D97-AF65-F5344CB8AC3E}">
        <p14:creationId xmlns:p14="http://schemas.microsoft.com/office/powerpoint/2010/main" val="1790808594"/>
      </p:ext>
    </p:extLst>
  </p:cSld>
  <p:clrMap bg1="lt1" tx1="dk1" bg2="lt2" tx2="dk2" accent1="accent1" accent2="accent2" accent3="accent3" accent4="accent4" accent5="accent5" accent6="accent6" hlink="hlink" folHlink="folHlink"/>
  <p:sldLayoutIdLst>
    <p:sldLayoutId id="2147483669" r:id="rId1"/>
  </p:sldLayoutIdLst>
  <p:hf hdr="0" dt="0"/>
  <p:txStyles>
    <p:titleStyle>
      <a:lvl1pPr algn="l" defTabSz="914400" rtl="0" eaLnBrk="1" latinLnBrk="0" hangingPunct="1">
        <a:lnSpc>
          <a:spcPct val="90000"/>
        </a:lnSpc>
        <a:spcBef>
          <a:spcPct val="0"/>
        </a:spcBef>
        <a:buNone/>
        <a:defRPr sz="1000" kern="1200">
          <a:solidFill>
            <a:srgbClr val="05418A"/>
          </a:solidFill>
          <a:latin typeface="Intro Bold" panose="02000000000000000000" pitchFamily="2" charset="77"/>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6.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1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5.xml"/><Relationship Id="rId4" Type="http://schemas.openxmlformats.org/officeDocument/2006/relationships/image" Target="../media/image36.png"/></Relationships>
</file>

<file path=ppt/slides/_rels/slide1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5.xml"/><Relationship Id="rId4" Type="http://schemas.openxmlformats.org/officeDocument/2006/relationships/image" Target="../media/image39.png"/></Relationships>
</file>

<file path=ppt/slides/_rels/slide1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5.xml"/><Relationship Id="rId4" Type="http://schemas.openxmlformats.org/officeDocument/2006/relationships/image" Target="../media/image42.png"/></Relationships>
</file>

<file path=ppt/slides/_rels/slide1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5.png"/><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5.xml"/><Relationship Id="rId5" Type="http://schemas.openxmlformats.org/officeDocument/2006/relationships/image" Target="../media/image49.png"/><Relationship Id="rId4" Type="http://schemas.openxmlformats.org/officeDocument/2006/relationships/image" Target="../media/image48.png"/></Relationships>
</file>

<file path=ppt/slides/_rels/slide1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5.xml"/><Relationship Id="rId4" Type="http://schemas.openxmlformats.org/officeDocument/2006/relationships/image" Target="../media/image5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5.xml"/><Relationship Id="rId4" Type="http://schemas.openxmlformats.org/officeDocument/2006/relationships/image" Target="../media/image55.png"/></Relationships>
</file>

<file path=ppt/slides/_rels/slide2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6.png"/><Relationship Id="rId1" Type="http://schemas.openxmlformats.org/officeDocument/2006/relationships/slideLayout" Target="../slideLayouts/slideLayout5.xml"/><Relationship Id="rId5" Type="http://schemas.openxmlformats.org/officeDocument/2006/relationships/image" Target="../media/image57.png"/><Relationship Id="rId4" Type="http://schemas.openxmlformats.org/officeDocument/2006/relationships/image" Target="../media/image55.png"/></Relationships>
</file>

<file path=ppt/slides/_rels/slide2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5.xml"/><Relationship Id="rId5" Type="http://schemas.openxmlformats.org/officeDocument/2006/relationships/image" Target="../media/image61.png"/><Relationship Id="rId4" Type="http://schemas.openxmlformats.org/officeDocument/2006/relationships/image" Target="../media/image60.png"/></Relationships>
</file>

<file path=ppt/slides/_rels/slide23.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5.xml"/><Relationship Id="rId5" Type="http://schemas.openxmlformats.org/officeDocument/2006/relationships/image" Target="../media/image67.png"/><Relationship Id="rId4" Type="http://schemas.openxmlformats.org/officeDocument/2006/relationships/image" Target="../media/image66.png"/></Relationships>
</file>

<file path=ppt/slides/_rels/slide25.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5.xml"/><Relationship Id="rId4" Type="http://schemas.openxmlformats.org/officeDocument/2006/relationships/image" Target="../media/image70.png"/></Relationships>
</file>

<file path=ppt/slides/_rels/slide26.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5.xml"/><Relationship Id="rId5" Type="http://schemas.openxmlformats.org/officeDocument/2006/relationships/image" Target="../media/image74.png"/><Relationship Id="rId4" Type="http://schemas.openxmlformats.org/officeDocument/2006/relationships/image" Target="../media/image73.png"/></Relationships>
</file>

<file path=ppt/slides/_rels/slide27.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 Id="rId5" Type="http://schemas.openxmlformats.org/officeDocument/2006/relationships/image" Target="../media/image14.png"/><Relationship Id="rId4" Type="http://schemas.openxmlformats.org/officeDocument/2006/relationships/image" Target="../media/image13.png"/></Relationships>
</file>

<file path=ppt/slides/_rels/slide40.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png"/><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png"/><Relationship Id="rId1" Type="http://schemas.openxmlformats.org/officeDocument/2006/relationships/slideLayout" Target="../slideLayouts/slideLayout5.xml"/></Relationships>
</file>

<file path=ppt/slides/_rels/slide45.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5.xml"/></Relationships>
</file>

<file path=ppt/slides/_rels/slide46.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5.xml"/></Relationships>
</file>

<file path=ppt/slides/_rels/slide47.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5.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0.png"/><Relationship Id="rId1" Type="http://schemas.openxmlformats.org/officeDocument/2006/relationships/slideLayout" Target="../slideLayouts/slideLayout7.xml"/><Relationship Id="rId5" Type="http://schemas.openxmlformats.org/officeDocument/2006/relationships/image" Target="../media/image14.png"/><Relationship Id="rId4" Type="http://schemas.openxmlformats.org/officeDocument/2006/relationships/image" Target="../media/image16.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5.xml"/><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5.xml"/><Relationship Id="rId4" Type="http://schemas.openxmlformats.org/officeDocument/2006/relationships/image" Target="../media/image22.png"/></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A51D6DC0-731C-E14A-B388-47A1C35D6AAF}"/>
              </a:ext>
            </a:extLst>
          </p:cNvPr>
          <p:cNvSpPr>
            <a:spLocks noGrp="1"/>
          </p:cNvSpPr>
          <p:nvPr>
            <p:ph type="body" sz="quarter" idx="14"/>
          </p:nvPr>
        </p:nvSpPr>
        <p:spPr/>
        <p:txBody>
          <a:bodyPr/>
          <a:lstStyle/>
          <a:p>
            <a:pPr>
              <a:buNone/>
            </a:pPr>
            <a:r>
              <a:rPr lang="en-US" sz="3200" dirty="0">
                <a:solidFill>
                  <a:srgbClr val="FFFF00"/>
                </a:solidFill>
              </a:rPr>
              <a:t>EUROWAG</a:t>
            </a:r>
            <a:endParaRPr lang="cs-CZ" sz="3200" dirty="0">
              <a:solidFill>
                <a:srgbClr val="FFFF00"/>
              </a:solidFill>
            </a:endParaRPr>
          </a:p>
        </p:txBody>
      </p:sp>
      <p:sp>
        <p:nvSpPr>
          <p:cNvPr id="6" name="Text Placeholder 5">
            <a:extLst>
              <a:ext uri="{FF2B5EF4-FFF2-40B4-BE49-F238E27FC236}">
                <a16:creationId xmlns:a16="http://schemas.microsoft.com/office/drawing/2014/main" id="{2DFB24A0-FA70-C740-94AF-41CE5C60ADB3}"/>
              </a:ext>
            </a:extLst>
          </p:cNvPr>
          <p:cNvSpPr>
            <a:spLocks noGrp="1"/>
          </p:cNvSpPr>
          <p:nvPr>
            <p:ph type="body" sz="quarter" idx="15"/>
          </p:nvPr>
        </p:nvSpPr>
        <p:spPr/>
        <p:txBody>
          <a:bodyPr/>
          <a:lstStyle/>
          <a:p>
            <a:endParaRPr lang="cs-CZ" dirty="0"/>
          </a:p>
        </p:txBody>
      </p:sp>
      <p:sp>
        <p:nvSpPr>
          <p:cNvPr id="8" name="Text Placeholder 7">
            <a:extLst>
              <a:ext uri="{FF2B5EF4-FFF2-40B4-BE49-F238E27FC236}">
                <a16:creationId xmlns:a16="http://schemas.microsoft.com/office/drawing/2014/main" id="{A2F179D8-5B1F-4A43-B2A2-1014AC20D75E}"/>
              </a:ext>
            </a:extLst>
          </p:cNvPr>
          <p:cNvSpPr>
            <a:spLocks noGrp="1"/>
          </p:cNvSpPr>
          <p:nvPr>
            <p:ph type="body" sz="quarter" idx="16"/>
          </p:nvPr>
        </p:nvSpPr>
        <p:spPr>
          <a:xfrm flipH="1">
            <a:off x="-5" y="5400040"/>
            <a:ext cx="6162679" cy="606136"/>
          </a:xfrm>
        </p:spPr>
        <p:txBody>
          <a:bodyPr/>
          <a:lstStyle/>
          <a:p>
            <a:endParaRPr lang="cs-CZ" dirty="0"/>
          </a:p>
        </p:txBody>
      </p:sp>
      <p:sp>
        <p:nvSpPr>
          <p:cNvPr id="3" name="Text Placeholder 2">
            <a:extLst>
              <a:ext uri="{FF2B5EF4-FFF2-40B4-BE49-F238E27FC236}">
                <a16:creationId xmlns:a16="http://schemas.microsoft.com/office/drawing/2014/main" id="{3D895DE4-D189-4E45-A24E-06808C2CD5ED}"/>
              </a:ext>
            </a:extLst>
          </p:cNvPr>
          <p:cNvSpPr>
            <a:spLocks noGrp="1"/>
          </p:cNvSpPr>
          <p:nvPr>
            <p:ph type="body" sz="quarter" idx="10"/>
          </p:nvPr>
        </p:nvSpPr>
        <p:spPr/>
        <p:txBody>
          <a:bodyPr/>
          <a:lstStyle/>
          <a:p>
            <a:pPr lvl="1"/>
            <a:r>
              <a:rPr lang="en-US" dirty="0">
                <a:latin typeface="+mn-lt"/>
              </a:rPr>
              <a:t>Technical Data</a:t>
            </a:r>
            <a:endParaRPr lang="cs-CZ" dirty="0">
              <a:latin typeface="+mn-lt"/>
            </a:endParaRPr>
          </a:p>
        </p:txBody>
      </p:sp>
      <p:sp>
        <p:nvSpPr>
          <p:cNvPr id="4" name="Text Placeholder 3">
            <a:extLst>
              <a:ext uri="{FF2B5EF4-FFF2-40B4-BE49-F238E27FC236}">
                <a16:creationId xmlns:a16="http://schemas.microsoft.com/office/drawing/2014/main" id="{7E280131-7320-3A43-924E-B2EDEACE7EAA}"/>
              </a:ext>
            </a:extLst>
          </p:cNvPr>
          <p:cNvSpPr>
            <a:spLocks noGrp="1"/>
          </p:cNvSpPr>
          <p:nvPr>
            <p:ph type="body" sz="quarter" idx="12"/>
          </p:nvPr>
        </p:nvSpPr>
        <p:spPr/>
        <p:txBody>
          <a:bodyPr/>
          <a:lstStyle/>
          <a:p>
            <a:r>
              <a:rPr lang="cs-CZ" dirty="0" err="1">
                <a:latin typeface="+mn-lt"/>
              </a:rPr>
              <a:t>connections</a:t>
            </a:r>
            <a:r>
              <a:rPr lang="cs-CZ" dirty="0">
                <a:latin typeface="+mn-lt"/>
              </a:rPr>
              <a:t> and </a:t>
            </a:r>
            <a:r>
              <a:rPr lang="cs-CZ" dirty="0" err="1">
                <a:latin typeface="+mn-lt"/>
              </a:rPr>
              <a:t>vehicles</a:t>
            </a:r>
            <a:endParaRPr lang="cs-CZ" dirty="0">
              <a:latin typeface="+mn-lt"/>
            </a:endParaRPr>
          </a:p>
        </p:txBody>
      </p:sp>
      <p:sp>
        <p:nvSpPr>
          <p:cNvPr id="7" name="Slide Number Placeholder 6">
            <a:extLst>
              <a:ext uri="{FF2B5EF4-FFF2-40B4-BE49-F238E27FC236}">
                <a16:creationId xmlns:a16="http://schemas.microsoft.com/office/drawing/2014/main" id="{CB78368E-8BF8-004A-9F3A-777BFF977F6F}"/>
              </a:ext>
            </a:extLst>
          </p:cNvPr>
          <p:cNvSpPr>
            <a:spLocks noGrp="1"/>
          </p:cNvSpPr>
          <p:nvPr>
            <p:ph type="sldNum" sz="quarter" idx="4"/>
          </p:nvPr>
        </p:nvSpPr>
        <p:spPr/>
        <p:txBody>
          <a:bodyPr/>
          <a:lstStyle/>
          <a:p>
            <a:fld id="{DEA447EE-40F2-0B4B-BA48-2ECC9F2E281D}" type="slidenum">
              <a:rPr lang="cs-CZ" smtClean="0"/>
              <a:pPr/>
              <a:t>1</a:t>
            </a:fld>
            <a:endParaRPr lang="cs-CZ" dirty="0"/>
          </a:p>
        </p:txBody>
      </p:sp>
    </p:spTree>
    <p:extLst>
      <p:ext uri="{BB962C8B-B14F-4D97-AF65-F5344CB8AC3E}">
        <p14:creationId xmlns:p14="http://schemas.microsoft.com/office/powerpoint/2010/main" val="137273717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87BCDEC-B861-3948-AD81-F9036E8AA54D}"/>
              </a:ext>
            </a:extLst>
          </p:cNvPr>
          <p:cNvSpPr>
            <a:spLocks noGrp="1"/>
          </p:cNvSpPr>
          <p:nvPr>
            <p:ph type="sldNum" sz="quarter" idx="10"/>
          </p:nvPr>
        </p:nvSpPr>
        <p:spPr/>
        <p:txBody>
          <a:bodyPr/>
          <a:lstStyle/>
          <a:p>
            <a:fld id="{DEA447EE-40F2-0B4B-BA48-2ECC9F2E281D}" type="slidenum">
              <a:rPr lang="cs-CZ" smtClean="0"/>
              <a:pPr/>
              <a:t>10</a:t>
            </a:fld>
            <a:endParaRPr lang="cs-CZ" dirty="0"/>
          </a:p>
        </p:txBody>
      </p:sp>
      <p:pic>
        <p:nvPicPr>
          <p:cNvPr id="5" name="Picture 4">
            <a:extLst>
              <a:ext uri="{FF2B5EF4-FFF2-40B4-BE49-F238E27FC236}">
                <a16:creationId xmlns:a16="http://schemas.microsoft.com/office/drawing/2014/main" id="{913EB435-D579-4684-BB9B-3B8BC75205E2}"/>
              </a:ext>
            </a:extLst>
          </p:cNvPr>
          <p:cNvPicPr>
            <a:picLocks noChangeAspect="1"/>
          </p:cNvPicPr>
          <p:nvPr/>
        </p:nvPicPr>
        <p:blipFill>
          <a:blip r:embed="rId2"/>
          <a:stretch>
            <a:fillRect/>
          </a:stretch>
        </p:blipFill>
        <p:spPr>
          <a:xfrm>
            <a:off x="129986" y="2778416"/>
            <a:ext cx="3422839" cy="1977656"/>
          </a:xfrm>
          <a:prstGeom prst="rect">
            <a:avLst/>
          </a:prstGeom>
        </p:spPr>
      </p:pic>
      <p:sp>
        <p:nvSpPr>
          <p:cNvPr id="7" name="Arrow: Right 6">
            <a:extLst>
              <a:ext uri="{FF2B5EF4-FFF2-40B4-BE49-F238E27FC236}">
                <a16:creationId xmlns:a16="http://schemas.microsoft.com/office/drawing/2014/main" id="{F5CD6198-60AC-43DF-AE18-D89F81DF34E3}"/>
              </a:ext>
            </a:extLst>
          </p:cNvPr>
          <p:cNvSpPr/>
          <p:nvPr/>
        </p:nvSpPr>
        <p:spPr>
          <a:xfrm>
            <a:off x="3759009" y="3638024"/>
            <a:ext cx="2428875"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pic>
        <p:nvPicPr>
          <p:cNvPr id="8" name="Picture 7">
            <a:extLst>
              <a:ext uri="{FF2B5EF4-FFF2-40B4-BE49-F238E27FC236}">
                <a16:creationId xmlns:a16="http://schemas.microsoft.com/office/drawing/2014/main" id="{E055F6F4-FC82-48B2-95D5-D09F8E576832}"/>
              </a:ext>
            </a:extLst>
          </p:cNvPr>
          <p:cNvPicPr>
            <a:picLocks noChangeAspect="1"/>
          </p:cNvPicPr>
          <p:nvPr/>
        </p:nvPicPr>
        <p:blipFill>
          <a:blip r:embed="rId3"/>
          <a:stretch>
            <a:fillRect/>
          </a:stretch>
        </p:blipFill>
        <p:spPr>
          <a:xfrm>
            <a:off x="6413405" y="2778416"/>
            <a:ext cx="5156390" cy="2082608"/>
          </a:xfrm>
          <a:prstGeom prst="rect">
            <a:avLst/>
          </a:prstGeom>
        </p:spPr>
      </p:pic>
      <p:sp>
        <p:nvSpPr>
          <p:cNvPr id="11" name="TextBox 10">
            <a:extLst>
              <a:ext uri="{FF2B5EF4-FFF2-40B4-BE49-F238E27FC236}">
                <a16:creationId xmlns:a16="http://schemas.microsoft.com/office/drawing/2014/main" id="{7D401AB1-39B1-4709-8AF2-D82D58D9B804}"/>
              </a:ext>
            </a:extLst>
          </p:cNvPr>
          <p:cNvSpPr txBox="1"/>
          <p:nvPr/>
        </p:nvSpPr>
        <p:spPr>
          <a:xfrm>
            <a:off x="231680" y="190797"/>
            <a:ext cx="7940770" cy="954107"/>
          </a:xfrm>
          <a:prstGeom prst="rect">
            <a:avLst/>
          </a:prstGeom>
          <a:noFill/>
        </p:spPr>
        <p:txBody>
          <a:bodyPr wrap="square">
            <a:spAutoFit/>
          </a:bodyPr>
          <a:lstStyle/>
          <a:p>
            <a:r>
              <a:rPr lang="en-US" sz="2800" dirty="0"/>
              <a:t>WHERE TO FIND THE FMS INTERFACE ON MY TRUCK :</a:t>
            </a:r>
          </a:p>
          <a:p>
            <a:r>
              <a:rPr lang="en-US" sz="2800" dirty="0"/>
              <a:t>DAF CF</a:t>
            </a:r>
            <a:endParaRPr lang="cs-CZ" sz="2800" dirty="0"/>
          </a:p>
        </p:txBody>
      </p:sp>
      <p:sp>
        <p:nvSpPr>
          <p:cNvPr id="13" name="TextBox 12">
            <a:extLst>
              <a:ext uri="{FF2B5EF4-FFF2-40B4-BE49-F238E27FC236}">
                <a16:creationId xmlns:a16="http://schemas.microsoft.com/office/drawing/2014/main" id="{45549623-64BB-432C-93D7-95327987E3CD}"/>
              </a:ext>
            </a:extLst>
          </p:cNvPr>
          <p:cNvSpPr txBox="1"/>
          <p:nvPr/>
        </p:nvSpPr>
        <p:spPr>
          <a:xfrm>
            <a:off x="409575" y="5529057"/>
            <a:ext cx="6096000" cy="369332"/>
          </a:xfrm>
          <a:prstGeom prst="rect">
            <a:avLst/>
          </a:prstGeom>
          <a:noFill/>
        </p:spPr>
        <p:txBody>
          <a:bodyPr wrap="square">
            <a:spAutoFit/>
          </a:bodyPr>
          <a:lstStyle/>
          <a:p>
            <a:pPr algn="l"/>
            <a:r>
              <a:rPr lang="en-US" b="1" dirty="0">
                <a:solidFill>
                  <a:srgbClr val="05418A"/>
                </a:solidFill>
                <a:latin typeface="Open Sans SemiBold" panose="020B0606030504020204" pitchFamily="34" charset="0"/>
                <a:ea typeface="Open Sans SemiBold" panose="020B0606030504020204" pitchFamily="34" charset="0"/>
                <a:cs typeface="Open Sans SemiBold" panose="020B0606030504020204" pitchFamily="34" charset="0"/>
              </a:rPr>
              <a:t>-Passenger side, under the fuse box</a:t>
            </a:r>
            <a:endParaRPr lang="cs-CZ" b="1" dirty="0" err="1">
              <a:solidFill>
                <a:srgbClr val="05418A"/>
              </a:solidFill>
              <a:latin typeface="Open Sans SemiBold" panose="020B0606030504020204" pitchFamily="34" charset="0"/>
              <a:ea typeface="Open Sans SemiBold" panose="020B0606030504020204" pitchFamily="34" charset="0"/>
              <a:cs typeface="Open Sans SemiBold" panose="020B0606030504020204" pitchFamily="34" charset="0"/>
            </a:endParaRPr>
          </a:p>
        </p:txBody>
      </p:sp>
    </p:spTree>
    <p:extLst>
      <p:ext uri="{BB962C8B-B14F-4D97-AF65-F5344CB8AC3E}">
        <p14:creationId xmlns:p14="http://schemas.microsoft.com/office/powerpoint/2010/main" val="271369280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338C46C-F244-070D-DB15-E2E5ED512253}"/>
              </a:ext>
            </a:extLst>
          </p:cNvPr>
          <p:cNvSpPr>
            <a:spLocks noGrp="1"/>
          </p:cNvSpPr>
          <p:nvPr>
            <p:ph type="sldNum" sz="quarter" idx="10"/>
          </p:nvPr>
        </p:nvSpPr>
        <p:spPr/>
        <p:txBody>
          <a:bodyPr/>
          <a:lstStyle/>
          <a:p>
            <a:fld id="{DEA447EE-40F2-0B4B-BA48-2ECC9F2E281D}" type="slidenum">
              <a:rPr lang="cs-CZ" smtClean="0"/>
              <a:pPr/>
              <a:t>11</a:t>
            </a:fld>
            <a:endParaRPr lang="cs-CZ" dirty="0"/>
          </a:p>
        </p:txBody>
      </p:sp>
      <p:sp>
        <p:nvSpPr>
          <p:cNvPr id="3" name="Text Placeholder 2">
            <a:extLst>
              <a:ext uri="{FF2B5EF4-FFF2-40B4-BE49-F238E27FC236}">
                <a16:creationId xmlns:a16="http://schemas.microsoft.com/office/drawing/2014/main" id="{8BF46100-D4B9-59B6-6105-923245AA8866}"/>
              </a:ext>
            </a:extLst>
          </p:cNvPr>
          <p:cNvSpPr>
            <a:spLocks noGrp="1"/>
          </p:cNvSpPr>
          <p:nvPr>
            <p:ph type="body" sz="quarter" idx="11"/>
          </p:nvPr>
        </p:nvSpPr>
        <p:spPr>
          <a:xfrm>
            <a:off x="442914" y="2138637"/>
            <a:ext cx="9796856" cy="4170087"/>
          </a:xfrm>
        </p:spPr>
        <p:txBody>
          <a:bodyPr/>
          <a:lstStyle/>
          <a:p>
            <a:pPr marL="0" indent="0">
              <a:buNone/>
            </a:pPr>
            <a:r>
              <a:rPr lang="en-US" sz="1400" dirty="0"/>
              <a:t>Remove the fuse holder cover and remove the screws holding the cup</a:t>
            </a:r>
          </a:p>
          <a:p>
            <a:pPr marL="0" indent="0">
              <a:buNone/>
            </a:pPr>
            <a:r>
              <a:rPr lang="en-US" sz="1400" dirty="0"/>
              <a:t> holder, </a:t>
            </a:r>
            <a:r>
              <a:rPr lang="en-US" sz="1400" dirty="0" err="1"/>
              <a:t>fms</a:t>
            </a:r>
            <a:r>
              <a:rPr lang="en-US" sz="1400" dirty="0"/>
              <a:t> connector behind the cup holder</a:t>
            </a:r>
          </a:p>
        </p:txBody>
      </p:sp>
      <p:sp>
        <p:nvSpPr>
          <p:cNvPr id="4" name="Text Placeholder 3">
            <a:extLst>
              <a:ext uri="{FF2B5EF4-FFF2-40B4-BE49-F238E27FC236}">
                <a16:creationId xmlns:a16="http://schemas.microsoft.com/office/drawing/2014/main" id="{B03229B6-AC7C-B621-2B57-210843D1242A}"/>
              </a:ext>
            </a:extLst>
          </p:cNvPr>
          <p:cNvSpPr>
            <a:spLocks noGrp="1"/>
          </p:cNvSpPr>
          <p:nvPr>
            <p:ph type="body" sz="quarter" idx="12"/>
          </p:nvPr>
        </p:nvSpPr>
        <p:spPr/>
        <p:txBody>
          <a:bodyPr/>
          <a:lstStyle/>
          <a:p>
            <a:r>
              <a:rPr lang="en-US" sz="3600" dirty="0"/>
              <a:t>WHERE TO FIND THE FMS INTERFACE ON MY TRUCK :</a:t>
            </a:r>
          </a:p>
          <a:p>
            <a:r>
              <a:rPr lang="en-US" dirty="0"/>
              <a:t>VOLVO FH-FM E4</a:t>
            </a:r>
          </a:p>
        </p:txBody>
      </p:sp>
      <p:pic>
        <p:nvPicPr>
          <p:cNvPr id="6" name="Picture 5">
            <a:extLst>
              <a:ext uri="{FF2B5EF4-FFF2-40B4-BE49-F238E27FC236}">
                <a16:creationId xmlns:a16="http://schemas.microsoft.com/office/drawing/2014/main" id="{A7CE8FE8-46A2-27F0-EA83-93AF5BC29A15}"/>
              </a:ext>
            </a:extLst>
          </p:cNvPr>
          <p:cNvPicPr>
            <a:picLocks noChangeAspect="1"/>
          </p:cNvPicPr>
          <p:nvPr/>
        </p:nvPicPr>
        <p:blipFill>
          <a:blip r:embed="rId2"/>
          <a:stretch>
            <a:fillRect/>
          </a:stretch>
        </p:blipFill>
        <p:spPr>
          <a:xfrm>
            <a:off x="8441129" y="1754767"/>
            <a:ext cx="2917080" cy="4553957"/>
          </a:xfrm>
          <a:prstGeom prst="rect">
            <a:avLst/>
          </a:prstGeom>
        </p:spPr>
      </p:pic>
      <p:pic>
        <p:nvPicPr>
          <p:cNvPr id="8" name="Picture 7">
            <a:extLst>
              <a:ext uri="{FF2B5EF4-FFF2-40B4-BE49-F238E27FC236}">
                <a16:creationId xmlns:a16="http://schemas.microsoft.com/office/drawing/2014/main" id="{229F9444-F7CE-815B-E371-69A6C8783D7E}"/>
              </a:ext>
            </a:extLst>
          </p:cNvPr>
          <p:cNvPicPr>
            <a:picLocks noChangeAspect="1"/>
          </p:cNvPicPr>
          <p:nvPr/>
        </p:nvPicPr>
        <p:blipFill>
          <a:blip r:embed="rId3"/>
          <a:stretch>
            <a:fillRect/>
          </a:stretch>
        </p:blipFill>
        <p:spPr>
          <a:xfrm>
            <a:off x="274401" y="3156180"/>
            <a:ext cx="5821599" cy="2196083"/>
          </a:xfrm>
          <a:prstGeom prst="rect">
            <a:avLst/>
          </a:prstGeom>
        </p:spPr>
      </p:pic>
      <p:sp>
        <p:nvSpPr>
          <p:cNvPr id="9" name="Arrow: Right 8">
            <a:extLst>
              <a:ext uri="{FF2B5EF4-FFF2-40B4-BE49-F238E27FC236}">
                <a16:creationId xmlns:a16="http://schemas.microsoft.com/office/drawing/2014/main" id="{E2183EFD-9D96-C2FD-BBBA-E15028FC0350}"/>
              </a:ext>
            </a:extLst>
          </p:cNvPr>
          <p:cNvSpPr/>
          <p:nvPr/>
        </p:nvSpPr>
        <p:spPr>
          <a:xfrm>
            <a:off x="6264513" y="3886091"/>
            <a:ext cx="1989420"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val="360793558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980B0D2-60F4-C219-5157-E61E65425FE2}"/>
              </a:ext>
            </a:extLst>
          </p:cNvPr>
          <p:cNvSpPr>
            <a:spLocks noGrp="1"/>
          </p:cNvSpPr>
          <p:nvPr>
            <p:ph type="sldNum" sz="quarter" idx="10"/>
          </p:nvPr>
        </p:nvSpPr>
        <p:spPr/>
        <p:txBody>
          <a:bodyPr/>
          <a:lstStyle/>
          <a:p>
            <a:fld id="{DEA447EE-40F2-0B4B-BA48-2ECC9F2E281D}" type="slidenum">
              <a:rPr lang="cs-CZ" smtClean="0"/>
              <a:pPr/>
              <a:t>12</a:t>
            </a:fld>
            <a:endParaRPr lang="cs-CZ" dirty="0"/>
          </a:p>
        </p:txBody>
      </p:sp>
      <p:sp>
        <p:nvSpPr>
          <p:cNvPr id="3" name="Text Placeholder 2">
            <a:extLst>
              <a:ext uri="{FF2B5EF4-FFF2-40B4-BE49-F238E27FC236}">
                <a16:creationId xmlns:a16="http://schemas.microsoft.com/office/drawing/2014/main" id="{8D28F1D7-47D2-A48F-BD71-41F8142F7B37}"/>
              </a:ext>
            </a:extLst>
          </p:cNvPr>
          <p:cNvSpPr>
            <a:spLocks noGrp="1"/>
          </p:cNvSpPr>
          <p:nvPr>
            <p:ph type="body" sz="quarter" idx="11"/>
          </p:nvPr>
        </p:nvSpPr>
        <p:spPr>
          <a:xfrm>
            <a:off x="284216" y="2259550"/>
            <a:ext cx="11306175" cy="4192750"/>
          </a:xfrm>
        </p:spPr>
        <p:txBody>
          <a:bodyPr/>
          <a:lstStyle/>
          <a:p>
            <a:pPr marL="0" indent="0">
              <a:buNone/>
            </a:pPr>
            <a:r>
              <a:rPr lang="en-US" sz="1200" dirty="0"/>
              <a:t>It can also be found under the fuse board.</a:t>
            </a:r>
            <a:r>
              <a:rPr lang="en-US" dirty="0"/>
              <a:t> </a:t>
            </a:r>
          </a:p>
        </p:txBody>
      </p:sp>
      <p:sp>
        <p:nvSpPr>
          <p:cNvPr id="4" name="Text Placeholder 3">
            <a:extLst>
              <a:ext uri="{FF2B5EF4-FFF2-40B4-BE49-F238E27FC236}">
                <a16:creationId xmlns:a16="http://schemas.microsoft.com/office/drawing/2014/main" id="{ABCDB456-CCDD-20B6-5720-70A1CB3A7B79}"/>
              </a:ext>
            </a:extLst>
          </p:cNvPr>
          <p:cNvSpPr>
            <a:spLocks noGrp="1"/>
          </p:cNvSpPr>
          <p:nvPr>
            <p:ph type="body" sz="quarter" idx="12"/>
          </p:nvPr>
        </p:nvSpPr>
        <p:spPr/>
        <p:txBody>
          <a:bodyPr/>
          <a:lstStyle/>
          <a:p>
            <a:r>
              <a:rPr lang="en-US" sz="3600" dirty="0"/>
              <a:t>WHERE TO FIND THE FMS INTERFACE ON MY TRUCK :</a:t>
            </a:r>
          </a:p>
          <a:p>
            <a:r>
              <a:rPr lang="en-US" sz="3600" dirty="0"/>
              <a:t>VOLVO NEW FH-FM-FL </a:t>
            </a:r>
          </a:p>
          <a:p>
            <a:endParaRPr lang="en-US" dirty="0"/>
          </a:p>
        </p:txBody>
      </p:sp>
      <p:pic>
        <p:nvPicPr>
          <p:cNvPr id="6" name="Picture 5">
            <a:extLst>
              <a:ext uri="{FF2B5EF4-FFF2-40B4-BE49-F238E27FC236}">
                <a16:creationId xmlns:a16="http://schemas.microsoft.com/office/drawing/2014/main" id="{AFB9FD25-FC8B-165D-CC45-61B7B326B1D1}"/>
              </a:ext>
            </a:extLst>
          </p:cNvPr>
          <p:cNvPicPr>
            <a:picLocks noChangeAspect="1"/>
          </p:cNvPicPr>
          <p:nvPr/>
        </p:nvPicPr>
        <p:blipFill>
          <a:blip r:embed="rId2"/>
          <a:stretch>
            <a:fillRect/>
          </a:stretch>
        </p:blipFill>
        <p:spPr>
          <a:xfrm>
            <a:off x="284216" y="3034145"/>
            <a:ext cx="4014295" cy="2643560"/>
          </a:xfrm>
          <a:prstGeom prst="rect">
            <a:avLst/>
          </a:prstGeom>
        </p:spPr>
      </p:pic>
      <p:pic>
        <p:nvPicPr>
          <p:cNvPr id="8" name="Picture 7">
            <a:extLst>
              <a:ext uri="{FF2B5EF4-FFF2-40B4-BE49-F238E27FC236}">
                <a16:creationId xmlns:a16="http://schemas.microsoft.com/office/drawing/2014/main" id="{FFC6D859-CA45-DEEC-00CA-393CF67AF84D}"/>
              </a:ext>
            </a:extLst>
          </p:cNvPr>
          <p:cNvPicPr>
            <a:picLocks noChangeAspect="1"/>
          </p:cNvPicPr>
          <p:nvPr/>
        </p:nvPicPr>
        <p:blipFill>
          <a:blip r:embed="rId3"/>
          <a:stretch>
            <a:fillRect/>
          </a:stretch>
        </p:blipFill>
        <p:spPr>
          <a:xfrm>
            <a:off x="6499130" y="4234983"/>
            <a:ext cx="1938058" cy="2217317"/>
          </a:xfrm>
          <a:prstGeom prst="rect">
            <a:avLst/>
          </a:prstGeom>
        </p:spPr>
      </p:pic>
      <p:pic>
        <p:nvPicPr>
          <p:cNvPr id="10" name="Picture 9">
            <a:extLst>
              <a:ext uri="{FF2B5EF4-FFF2-40B4-BE49-F238E27FC236}">
                <a16:creationId xmlns:a16="http://schemas.microsoft.com/office/drawing/2014/main" id="{54B8360C-2EC4-914F-E07A-767F7B4CD07C}"/>
              </a:ext>
            </a:extLst>
          </p:cNvPr>
          <p:cNvPicPr>
            <a:picLocks noChangeAspect="1"/>
          </p:cNvPicPr>
          <p:nvPr/>
        </p:nvPicPr>
        <p:blipFill>
          <a:blip r:embed="rId4"/>
          <a:stretch>
            <a:fillRect/>
          </a:stretch>
        </p:blipFill>
        <p:spPr>
          <a:xfrm>
            <a:off x="8763288" y="1681381"/>
            <a:ext cx="2972712" cy="2102091"/>
          </a:xfrm>
          <a:prstGeom prst="rect">
            <a:avLst/>
          </a:prstGeom>
        </p:spPr>
      </p:pic>
      <p:pic>
        <p:nvPicPr>
          <p:cNvPr id="12" name="Picture 11">
            <a:extLst>
              <a:ext uri="{FF2B5EF4-FFF2-40B4-BE49-F238E27FC236}">
                <a16:creationId xmlns:a16="http://schemas.microsoft.com/office/drawing/2014/main" id="{DBC6843D-2A43-EABC-E13A-84E4233C1206}"/>
              </a:ext>
            </a:extLst>
          </p:cNvPr>
          <p:cNvPicPr>
            <a:picLocks noChangeAspect="1"/>
          </p:cNvPicPr>
          <p:nvPr/>
        </p:nvPicPr>
        <p:blipFill>
          <a:blip r:embed="rId5"/>
          <a:stretch>
            <a:fillRect/>
          </a:stretch>
        </p:blipFill>
        <p:spPr>
          <a:xfrm>
            <a:off x="8763288" y="4503366"/>
            <a:ext cx="2992200" cy="1680550"/>
          </a:xfrm>
          <a:prstGeom prst="rect">
            <a:avLst/>
          </a:prstGeom>
        </p:spPr>
      </p:pic>
      <p:sp>
        <p:nvSpPr>
          <p:cNvPr id="13" name="Arrow: Right 12">
            <a:extLst>
              <a:ext uri="{FF2B5EF4-FFF2-40B4-BE49-F238E27FC236}">
                <a16:creationId xmlns:a16="http://schemas.microsoft.com/office/drawing/2014/main" id="{C1A9EB50-3767-6588-8049-2C1104A098C8}"/>
              </a:ext>
            </a:extLst>
          </p:cNvPr>
          <p:cNvSpPr/>
          <p:nvPr/>
        </p:nvSpPr>
        <p:spPr>
          <a:xfrm>
            <a:off x="4601967" y="3541156"/>
            <a:ext cx="1989420"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pic>
        <p:nvPicPr>
          <p:cNvPr id="15" name="Picture 14">
            <a:extLst>
              <a:ext uri="{FF2B5EF4-FFF2-40B4-BE49-F238E27FC236}">
                <a16:creationId xmlns:a16="http://schemas.microsoft.com/office/drawing/2014/main" id="{0638F284-43DD-4825-D6A9-8D5C895B175F}"/>
              </a:ext>
            </a:extLst>
          </p:cNvPr>
          <p:cNvPicPr>
            <a:picLocks noChangeAspect="1"/>
          </p:cNvPicPr>
          <p:nvPr/>
        </p:nvPicPr>
        <p:blipFill>
          <a:blip r:embed="rId6"/>
          <a:stretch>
            <a:fillRect/>
          </a:stretch>
        </p:blipFill>
        <p:spPr>
          <a:xfrm>
            <a:off x="5506713" y="1651882"/>
            <a:ext cx="3110966" cy="1835847"/>
          </a:xfrm>
          <a:prstGeom prst="rect">
            <a:avLst/>
          </a:prstGeom>
        </p:spPr>
      </p:pic>
    </p:spTree>
    <p:extLst>
      <p:ext uri="{BB962C8B-B14F-4D97-AF65-F5344CB8AC3E}">
        <p14:creationId xmlns:p14="http://schemas.microsoft.com/office/powerpoint/2010/main" val="59298706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87BCDEC-B861-3948-AD81-F9036E8AA54D}"/>
              </a:ext>
            </a:extLst>
          </p:cNvPr>
          <p:cNvSpPr>
            <a:spLocks noGrp="1"/>
          </p:cNvSpPr>
          <p:nvPr>
            <p:ph type="sldNum" sz="quarter" idx="10"/>
          </p:nvPr>
        </p:nvSpPr>
        <p:spPr/>
        <p:txBody>
          <a:bodyPr/>
          <a:lstStyle/>
          <a:p>
            <a:fld id="{DEA447EE-40F2-0B4B-BA48-2ECC9F2E281D}" type="slidenum">
              <a:rPr lang="cs-CZ" smtClean="0"/>
              <a:pPr/>
              <a:t>13</a:t>
            </a:fld>
            <a:endParaRPr lang="cs-CZ" dirty="0"/>
          </a:p>
        </p:txBody>
      </p:sp>
      <p:sp>
        <p:nvSpPr>
          <p:cNvPr id="6" name="TextBox 5">
            <a:extLst>
              <a:ext uri="{FF2B5EF4-FFF2-40B4-BE49-F238E27FC236}">
                <a16:creationId xmlns:a16="http://schemas.microsoft.com/office/drawing/2014/main" id="{51150737-33EF-4D04-9518-A2048E9B5D5F}"/>
              </a:ext>
            </a:extLst>
          </p:cNvPr>
          <p:cNvSpPr txBox="1"/>
          <p:nvPr/>
        </p:nvSpPr>
        <p:spPr>
          <a:xfrm>
            <a:off x="196686" y="167758"/>
            <a:ext cx="8604413" cy="1231106"/>
          </a:xfrm>
          <a:prstGeom prst="rect">
            <a:avLst/>
          </a:prstGeom>
          <a:noFill/>
        </p:spPr>
        <p:txBody>
          <a:bodyPr wrap="square">
            <a:spAutoFit/>
          </a:bodyPr>
          <a:lstStyle/>
          <a:p>
            <a:r>
              <a:rPr lang="en-US" sz="2800" dirty="0"/>
              <a:t>WHERE TO FIND THE FMS INTERFACE ON MY TRUCK :</a:t>
            </a:r>
          </a:p>
          <a:p>
            <a:r>
              <a:rPr lang="en-US" sz="2800" dirty="0"/>
              <a:t>Iveco </a:t>
            </a:r>
            <a:r>
              <a:rPr lang="en-US" sz="2800" dirty="0" err="1"/>
              <a:t>Stralis</a:t>
            </a:r>
            <a:r>
              <a:rPr lang="en-US" sz="2800" dirty="0"/>
              <a:t> I</a:t>
            </a:r>
          </a:p>
          <a:p>
            <a:endParaRPr lang="cs-CZ" dirty="0"/>
          </a:p>
        </p:txBody>
      </p:sp>
      <p:pic>
        <p:nvPicPr>
          <p:cNvPr id="4" name="Picture 3">
            <a:extLst>
              <a:ext uri="{FF2B5EF4-FFF2-40B4-BE49-F238E27FC236}">
                <a16:creationId xmlns:a16="http://schemas.microsoft.com/office/drawing/2014/main" id="{F14EC382-139C-422B-A86E-4685C42E6E62}"/>
              </a:ext>
            </a:extLst>
          </p:cNvPr>
          <p:cNvPicPr>
            <a:picLocks noChangeAspect="1"/>
          </p:cNvPicPr>
          <p:nvPr/>
        </p:nvPicPr>
        <p:blipFill>
          <a:blip r:embed="rId2"/>
          <a:stretch>
            <a:fillRect/>
          </a:stretch>
        </p:blipFill>
        <p:spPr>
          <a:xfrm>
            <a:off x="652287" y="2538288"/>
            <a:ext cx="3157713" cy="2245218"/>
          </a:xfrm>
          <a:prstGeom prst="rect">
            <a:avLst/>
          </a:prstGeom>
        </p:spPr>
      </p:pic>
      <p:pic>
        <p:nvPicPr>
          <p:cNvPr id="10" name="Picture 9">
            <a:extLst>
              <a:ext uri="{FF2B5EF4-FFF2-40B4-BE49-F238E27FC236}">
                <a16:creationId xmlns:a16="http://schemas.microsoft.com/office/drawing/2014/main" id="{A5430BB6-4AD6-463B-AC64-970970323EC4}"/>
              </a:ext>
            </a:extLst>
          </p:cNvPr>
          <p:cNvPicPr>
            <a:picLocks noChangeAspect="1"/>
          </p:cNvPicPr>
          <p:nvPr/>
        </p:nvPicPr>
        <p:blipFill>
          <a:blip r:embed="rId3"/>
          <a:stretch>
            <a:fillRect/>
          </a:stretch>
        </p:blipFill>
        <p:spPr>
          <a:xfrm>
            <a:off x="6557774" y="2001588"/>
            <a:ext cx="2695951" cy="3048425"/>
          </a:xfrm>
          <a:prstGeom prst="rect">
            <a:avLst/>
          </a:prstGeom>
        </p:spPr>
      </p:pic>
      <p:sp>
        <p:nvSpPr>
          <p:cNvPr id="11" name="Arrow: Right 10">
            <a:extLst>
              <a:ext uri="{FF2B5EF4-FFF2-40B4-BE49-F238E27FC236}">
                <a16:creationId xmlns:a16="http://schemas.microsoft.com/office/drawing/2014/main" id="{CCE6A597-40A4-44F4-BD78-19B8976A23BB}"/>
              </a:ext>
            </a:extLst>
          </p:cNvPr>
          <p:cNvSpPr/>
          <p:nvPr/>
        </p:nvSpPr>
        <p:spPr>
          <a:xfrm>
            <a:off x="4564763" y="3573196"/>
            <a:ext cx="139788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2" name="TextBox 11">
            <a:extLst>
              <a:ext uri="{FF2B5EF4-FFF2-40B4-BE49-F238E27FC236}">
                <a16:creationId xmlns:a16="http://schemas.microsoft.com/office/drawing/2014/main" id="{23DDE29F-5FD8-48D9-A51A-1FEB3D286ADD}"/>
              </a:ext>
            </a:extLst>
          </p:cNvPr>
          <p:cNvSpPr txBox="1"/>
          <p:nvPr/>
        </p:nvSpPr>
        <p:spPr>
          <a:xfrm>
            <a:off x="196687" y="5221850"/>
            <a:ext cx="11539313" cy="1200329"/>
          </a:xfrm>
          <a:prstGeom prst="rect">
            <a:avLst/>
          </a:prstGeom>
          <a:noFill/>
        </p:spPr>
        <p:txBody>
          <a:bodyPr wrap="none" rtlCol="0">
            <a:spAutoFit/>
          </a:bodyPr>
          <a:lstStyle/>
          <a:p>
            <a:pPr algn="l"/>
            <a:r>
              <a:rPr lang="en-US" b="1" dirty="0">
                <a:solidFill>
                  <a:srgbClr val="05418A"/>
                </a:solidFill>
                <a:latin typeface="Open Sans SemiBold" panose="020B0606030504020204" pitchFamily="34" charset="0"/>
                <a:ea typeface="Open Sans SemiBold" panose="020B0606030504020204" pitchFamily="34" charset="0"/>
                <a:cs typeface="Open Sans SemiBold" panose="020B0606030504020204" pitchFamily="34" charset="0"/>
              </a:rPr>
              <a:t>Passenger side, on the right side of the fuse box.</a:t>
            </a:r>
          </a:p>
          <a:p>
            <a:pPr algn="l"/>
            <a:r>
              <a:rPr lang="en-US" b="1" dirty="0">
                <a:solidFill>
                  <a:srgbClr val="05418A"/>
                </a:solidFill>
                <a:latin typeface="Open Sans SemiBold" panose="020B0606030504020204" pitchFamily="34" charset="0"/>
                <a:ea typeface="Open Sans SemiBold" panose="020B0606030504020204" pitchFamily="34" charset="0"/>
                <a:cs typeface="Open Sans SemiBold" panose="020B0606030504020204" pitchFamily="34" charset="0"/>
              </a:rPr>
              <a:t>Somewhere above connector ST14, you can find the blue connecter ST40. The FMS connections should </a:t>
            </a:r>
          </a:p>
          <a:p>
            <a:pPr algn="l"/>
            <a:r>
              <a:rPr lang="en-US" b="1" dirty="0">
                <a:solidFill>
                  <a:srgbClr val="05418A"/>
                </a:solidFill>
                <a:latin typeface="Open Sans SemiBold" panose="020B0606030504020204" pitchFamily="34" charset="0"/>
                <a:ea typeface="Open Sans SemiBold" panose="020B0606030504020204" pitchFamily="34" charset="0"/>
                <a:cs typeface="Open Sans SemiBold" panose="020B0606030504020204" pitchFamily="34" charset="0"/>
              </a:rPr>
              <a:t>be made here.</a:t>
            </a:r>
          </a:p>
          <a:p>
            <a:pPr algn="l"/>
            <a:r>
              <a:rPr lang="en-US" b="1" dirty="0">
                <a:solidFill>
                  <a:srgbClr val="05418A"/>
                </a:solidFill>
                <a:latin typeface="Open Sans SemiBold" panose="020B0606030504020204" pitchFamily="34" charset="0"/>
                <a:ea typeface="Open Sans SemiBold" panose="020B0606030504020204" pitchFamily="34" charset="0"/>
                <a:cs typeface="Open Sans SemiBold" panose="020B0606030504020204" pitchFamily="34" charset="0"/>
              </a:rPr>
              <a:t>The pin numbers of the FMS wires can change. So be sure to connect to the correct wire colors.</a:t>
            </a:r>
            <a:endParaRPr lang="cs-CZ" b="1" dirty="0" err="1">
              <a:solidFill>
                <a:srgbClr val="05418A"/>
              </a:solidFill>
              <a:latin typeface="Open Sans SemiBold" panose="020B0606030504020204" pitchFamily="34" charset="0"/>
              <a:ea typeface="Open Sans SemiBold" panose="020B0606030504020204" pitchFamily="34" charset="0"/>
              <a:cs typeface="Open Sans SemiBold" panose="020B0606030504020204" pitchFamily="34" charset="0"/>
            </a:endParaRPr>
          </a:p>
        </p:txBody>
      </p:sp>
      <p:pic>
        <p:nvPicPr>
          <p:cNvPr id="14" name="Picture 13">
            <a:extLst>
              <a:ext uri="{FF2B5EF4-FFF2-40B4-BE49-F238E27FC236}">
                <a16:creationId xmlns:a16="http://schemas.microsoft.com/office/drawing/2014/main" id="{A5DCC328-AAC4-42DA-957E-ABC84C5B5753}"/>
              </a:ext>
            </a:extLst>
          </p:cNvPr>
          <p:cNvPicPr>
            <a:picLocks noChangeAspect="1"/>
          </p:cNvPicPr>
          <p:nvPr/>
        </p:nvPicPr>
        <p:blipFill>
          <a:blip r:embed="rId4"/>
          <a:stretch>
            <a:fillRect/>
          </a:stretch>
        </p:blipFill>
        <p:spPr>
          <a:xfrm>
            <a:off x="9315074" y="1995537"/>
            <a:ext cx="2686425" cy="3010320"/>
          </a:xfrm>
          <a:prstGeom prst="rect">
            <a:avLst/>
          </a:prstGeom>
        </p:spPr>
      </p:pic>
    </p:spTree>
    <p:extLst>
      <p:ext uri="{BB962C8B-B14F-4D97-AF65-F5344CB8AC3E}">
        <p14:creationId xmlns:p14="http://schemas.microsoft.com/office/powerpoint/2010/main" val="358681812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87BCDEC-B861-3948-AD81-F9036E8AA54D}"/>
              </a:ext>
            </a:extLst>
          </p:cNvPr>
          <p:cNvSpPr>
            <a:spLocks noGrp="1"/>
          </p:cNvSpPr>
          <p:nvPr>
            <p:ph type="sldNum" sz="quarter" idx="10"/>
          </p:nvPr>
        </p:nvSpPr>
        <p:spPr/>
        <p:txBody>
          <a:bodyPr/>
          <a:lstStyle/>
          <a:p>
            <a:fld id="{DEA447EE-40F2-0B4B-BA48-2ECC9F2E281D}" type="slidenum">
              <a:rPr lang="cs-CZ" smtClean="0"/>
              <a:pPr/>
              <a:t>14</a:t>
            </a:fld>
            <a:endParaRPr lang="cs-CZ" dirty="0"/>
          </a:p>
        </p:txBody>
      </p:sp>
      <p:sp>
        <p:nvSpPr>
          <p:cNvPr id="15" name="TextBox 14">
            <a:extLst>
              <a:ext uri="{FF2B5EF4-FFF2-40B4-BE49-F238E27FC236}">
                <a16:creationId xmlns:a16="http://schemas.microsoft.com/office/drawing/2014/main" id="{7274BE4B-27E1-4F08-99C9-99328438E6BC}"/>
              </a:ext>
            </a:extLst>
          </p:cNvPr>
          <p:cNvSpPr txBox="1"/>
          <p:nvPr/>
        </p:nvSpPr>
        <p:spPr>
          <a:xfrm>
            <a:off x="196686" y="167758"/>
            <a:ext cx="9004463" cy="954107"/>
          </a:xfrm>
          <a:prstGeom prst="rect">
            <a:avLst/>
          </a:prstGeom>
          <a:noFill/>
        </p:spPr>
        <p:txBody>
          <a:bodyPr wrap="square">
            <a:spAutoFit/>
          </a:bodyPr>
          <a:lstStyle/>
          <a:p>
            <a:r>
              <a:rPr lang="en-US" sz="2800" dirty="0"/>
              <a:t>WHERE TO FIND THE FMS INTERFACE ON MY TRUCK :</a:t>
            </a:r>
          </a:p>
          <a:p>
            <a:r>
              <a:rPr lang="en-US" sz="2800" dirty="0"/>
              <a:t>Iveco </a:t>
            </a:r>
            <a:r>
              <a:rPr lang="en-US" sz="2800" dirty="0" err="1"/>
              <a:t>Stralis</a:t>
            </a:r>
            <a:r>
              <a:rPr lang="en-US" sz="2800" dirty="0"/>
              <a:t> II &amp; Hi-Way</a:t>
            </a:r>
            <a:endParaRPr lang="cs-CZ" dirty="0"/>
          </a:p>
        </p:txBody>
      </p:sp>
      <p:pic>
        <p:nvPicPr>
          <p:cNvPr id="17" name="Picture 16">
            <a:extLst>
              <a:ext uri="{FF2B5EF4-FFF2-40B4-BE49-F238E27FC236}">
                <a16:creationId xmlns:a16="http://schemas.microsoft.com/office/drawing/2014/main" id="{1C49D816-0CDC-4904-A82E-B1A0E72C0A18}"/>
              </a:ext>
            </a:extLst>
          </p:cNvPr>
          <p:cNvPicPr>
            <a:picLocks noChangeAspect="1"/>
          </p:cNvPicPr>
          <p:nvPr/>
        </p:nvPicPr>
        <p:blipFill>
          <a:blip r:embed="rId2"/>
          <a:stretch>
            <a:fillRect/>
          </a:stretch>
        </p:blipFill>
        <p:spPr>
          <a:xfrm>
            <a:off x="196687" y="1552753"/>
            <a:ext cx="6916115" cy="1771897"/>
          </a:xfrm>
          <a:prstGeom prst="rect">
            <a:avLst/>
          </a:prstGeom>
        </p:spPr>
      </p:pic>
      <p:pic>
        <p:nvPicPr>
          <p:cNvPr id="19" name="Picture 18">
            <a:extLst>
              <a:ext uri="{FF2B5EF4-FFF2-40B4-BE49-F238E27FC236}">
                <a16:creationId xmlns:a16="http://schemas.microsoft.com/office/drawing/2014/main" id="{4FB48B33-A8CE-4E9A-A9BC-E8EDF256E873}"/>
              </a:ext>
            </a:extLst>
          </p:cNvPr>
          <p:cNvPicPr>
            <a:picLocks noChangeAspect="1"/>
          </p:cNvPicPr>
          <p:nvPr/>
        </p:nvPicPr>
        <p:blipFill>
          <a:blip r:embed="rId3"/>
          <a:stretch>
            <a:fillRect/>
          </a:stretch>
        </p:blipFill>
        <p:spPr>
          <a:xfrm>
            <a:off x="5077469" y="3776454"/>
            <a:ext cx="3135830" cy="2348121"/>
          </a:xfrm>
          <a:prstGeom prst="rect">
            <a:avLst/>
          </a:prstGeom>
        </p:spPr>
      </p:pic>
      <p:pic>
        <p:nvPicPr>
          <p:cNvPr id="21" name="Picture 20">
            <a:extLst>
              <a:ext uri="{FF2B5EF4-FFF2-40B4-BE49-F238E27FC236}">
                <a16:creationId xmlns:a16="http://schemas.microsoft.com/office/drawing/2014/main" id="{DB1A310E-44AB-4E7A-AD53-B98D828AB0A9}"/>
              </a:ext>
            </a:extLst>
          </p:cNvPr>
          <p:cNvPicPr>
            <a:picLocks noChangeAspect="1"/>
          </p:cNvPicPr>
          <p:nvPr/>
        </p:nvPicPr>
        <p:blipFill>
          <a:blip r:embed="rId4"/>
          <a:stretch>
            <a:fillRect/>
          </a:stretch>
        </p:blipFill>
        <p:spPr>
          <a:xfrm>
            <a:off x="8396127" y="3776454"/>
            <a:ext cx="2576673" cy="2341458"/>
          </a:xfrm>
          <a:prstGeom prst="rect">
            <a:avLst/>
          </a:prstGeom>
        </p:spPr>
      </p:pic>
      <p:sp>
        <p:nvSpPr>
          <p:cNvPr id="22" name="Arrow: Bent 21">
            <a:extLst>
              <a:ext uri="{FF2B5EF4-FFF2-40B4-BE49-F238E27FC236}">
                <a16:creationId xmlns:a16="http://schemas.microsoft.com/office/drawing/2014/main" id="{466AC316-E4BE-4280-A127-9753FF125209}"/>
              </a:ext>
            </a:extLst>
          </p:cNvPr>
          <p:cNvSpPr/>
          <p:nvPr/>
        </p:nvSpPr>
        <p:spPr>
          <a:xfrm rot="10800000" flipH="1">
            <a:off x="2238375" y="3619500"/>
            <a:ext cx="2181223" cy="1885950"/>
          </a:xfrm>
          <a:prstGeom prst="bentArrow">
            <a:avLst>
              <a:gd name="adj1" fmla="val 25000"/>
              <a:gd name="adj2" fmla="val 21970"/>
              <a:gd name="adj3" fmla="val 25000"/>
              <a:gd name="adj4" fmla="val 4375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solidFill>
                <a:schemeClr val="tx1"/>
              </a:solidFill>
            </a:endParaRPr>
          </a:p>
        </p:txBody>
      </p:sp>
      <p:sp>
        <p:nvSpPr>
          <p:cNvPr id="23" name="TextBox 22">
            <a:extLst>
              <a:ext uri="{FF2B5EF4-FFF2-40B4-BE49-F238E27FC236}">
                <a16:creationId xmlns:a16="http://schemas.microsoft.com/office/drawing/2014/main" id="{60520504-646D-4C27-A7D5-B230CFE11108}"/>
              </a:ext>
            </a:extLst>
          </p:cNvPr>
          <p:cNvSpPr txBox="1"/>
          <p:nvPr/>
        </p:nvSpPr>
        <p:spPr>
          <a:xfrm>
            <a:off x="7358146" y="1750059"/>
            <a:ext cx="4637167" cy="1200329"/>
          </a:xfrm>
          <a:prstGeom prst="rect">
            <a:avLst/>
          </a:prstGeom>
          <a:noFill/>
        </p:spPr>
        <p:txBody>
          <a:bodyPr wrap="none" rtlCol="0">
            <a:spAutoFit/>
          </a:bodyPr>
          <a:lstStyle/>
          <a:p>
            <a:pPr algn="l"/>
            <a:r>
              <a:rPr lang="en-US" b="1" dirty="0">
                <a:solidFill>
                  <a:srgbClr val="05418A"/>
                </a:solidFill>
                <a:latin typeface="Open Sans SemiBold" panose="020B0606030504020204" pitchFamily="34" charset="0"/>
                <a:ea typeface="Open Sans SemiBold" panose="020B0606030504020204" pitchFamily="34" charset="0"/>
                <a:cs typeface="Open Sans SemiBold" panose="020B0606030504020204" pitchFamily="34" charset="0"/>
              </a:rPr>
              <a:t>The connector can be found behind </a:t>
            </a:r>
          </a:p>
          <a:p>
            <a:pPr algn="l"/>
            <a:r>
              <a:rPr lang="en-US" b="1" dirty="0">
                <a:solidFill>
                  <a:srgbClr val="05418A"/>
                </a:solidFill>
                <a:latin typeface="Open Sans SemiBold" panose="020B0606030504020204" pitchFamily="34" charset="0"/>
                <a:ea typeface="Open Sans SemiBold" panose="020B0606030504020204" pitchFamily="34" charset="0"/>
                <a:cs typeface="Open Sans SemiBold" panose="020B0606030504020204" pitchFamily="34" charset="0"/>
              </a:rPr>
              <a:t>the radio. It is housed in one of the</a:t>
            </a:r>
          </a:p>
          <a:p>
            <a:pPr algn="l"/>
            <a:r>
              <a:rPr lang="en-US" b="1" dirty="0">
                <a:solidFill>
                  <a:srgbClr val="05418A"/>
                </a:solidFill>
                <a:latin typeface="Open Sans SemiBold" panose="020B0606030504020204" pitchFamily="34" charset="0"/>
                <a:ea typeface="Open Sans SemiBold" panose="020B0606030504020204" pitchFamily="34" charset="0"/>
                <a:cs typeface="Open Sans SemiBold" panose="020B0606030504020204" pitchFamily="34" charset="0"/>
              </a:rPr>
              <a:t> compartments in DIN format, </a:t>
            </a:r>
          </a:p>
          <a:p>
            <a:pPr algn="l"/>
            <a:r>
              <a:rPr lang="en-US" b="1" dirty="0">
                <a:solidFill>
                  <a:srgbClr val="05418A"/>
                </a:solidFill>
                <a:latin typeface="Open Sans SemiBold" panose="020B0606030504020204" pitchFamily="34" charset="0"/>
                <a:ea typeface="Open Sans SemiBold" panose="020B0606030504020204" pitchFamily="34" charset="0"/>
                <a:cs typeface="Open Sans SemiBold" panose="020B0606030504020204" pitchFamily="34" charset="0"/>
              </a:rPr>
              <a:t>located above the driver's side sun visor</a:t>
            </a:r>
            <a:endParaRPr lang="cs-CZ" b="1" dirty="0" err="1">
              <a:solidFill>
                <a:srgbClr val="05418A"/>
              </a:solidFill>
              <a:latin typeface="Open Sans SemiBold" panose="020B0606030504020204" pitchFamily="34" charset="0"/>
              <a:ea typeface="Open Sans SemiBold" panose="020B0606030504020204" pitchFamily="34" charset="0"/>
              <a:cs typeface="Open Sans SemiBold" panose="020B0606030504020204" pitchFamily="34" charset="0"/>
            </a:endParaRPr>
          </a:p>
        </p:txBody>
      </p:sp>
    </p:spTree>
    <p:extLst>
      <p:ext uri="{BB962C8B-B14F-4D97-AF65-F5344CB8AC3E}">
        <p14:creationId xmlns:p14="http://schemas.microsoft.com/office/powerpoint/2010/main" val="35945027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87BCDEC-B861-3948-AD81-F9036E8AA54D}"/>
              </a:ext>
            </a:extLst>
          </p:cNvPr>
          <p:cNvSpPr>
            <a:spLocks noGrp="1"/>
          </p:cNvSpPr>
          <p:nvPr>
            <p:ph type="sldNum" sz="quarter" idx="10"/>
          </p:nvPr>
        </p:nvSpPr>
        <p:spPr/>
        <p:txBody>
          <a:bodyPr/>
          <a:lstStyle/>
          <a:p>
            <a:fld id="{DEA447EE-40F2-0B4B-BA48-2ECC9F2E281D}" type="slidenum">
              <a:rPr lang="cs-CZ" smtClean="0"/>
              <a:pPr/>
              <a:t>15</a:t>
            </a:fld>
            <a:endParaRPr lang="cs-CZ" dirty="0"/>
          </a:p>
        </p:txBody>
      </p:sp>
      <p:sp>
        <p:nvSpPr>
          <p:cNvPr id="3" name="TextBox 2">
            <a:extLst>
              <a:ext uri="{FF2B5EF4-FFF2-40B4-BE49-F238E27FC236}">
                <a16:creationId xmlns:a16="http://schemas.microsoft.com/office/drawing/2014/main" id="{DA53A0CC-7036-4BC6-A37B-0DAFF1268452}"/>
              </a:ext>
            </a:extLst>
          </p:cNvPr>
          <p:cNvSpPr txBox="1"/>
          <p:nvPr/>
        </p:nvSpPr>
        <p:spPr>
          <a:xfrm>
            <a:off x="196686" y="167758"/>
            <a:ext cx="8585363" cy="954107"/>
          </a:xfrm>
          <a:prstGeom prst="rect">
            <a:avLst/>
          </a:prstGeom>
          <a:noFill/>
        </p:spPr>
        <p:txBody>
          <a:bodyPr wrap="square">
            <a:spAutoFit/>
          </a:bodyPr>
          <a:lstStyle/>
          <a:p>
            <a:r>
              <a:rPr lang="en-US" sz="2800" dirty="0"/>
              <a:t>WHERE TO FIND THE FMS INTERFACE ON MY TRUCK :</a:t>
            </a:r>
          </a:p>
          <a:p>
            <a:r>
              <a:rPr lang="cs-CZ" sz="2800" dirty="0"/>
              <a:t>MAN TGX, TGS, TGM, TGL</a:t>
            </a:r>
            <a:endParaRPr lang="en-US" sz="2800" dirty="0"/>
          </a:p>
        </p:txBody>
      </p:sp>
      <p:pic>
        <p:nvPicPr>
          <p:cNvPr id="5" name="Picture 4">
            <a:extLst>
              <a:ext uri="{FF2B5EF4-FFF2-40B4-BE49-F238E27FC236}">
                <a16:creationId xmlns:a16="http://schemas.microsoft.com/office/drawing/2014/main" id="{8F4D2039-68FB-4C70-B258-1328564C405C}"/>
              </a:ext>
            </a:extLst>
          </p:cNvPr>
          <p:cNvPicPr>
            <a:picLocks noChangeAspect="1"/>
          </p:cNvPicPr>
          <p:nvPr/>
        </p:nvPicPr>
        <p:blipFill>
          <a:blip r:embed="rId2"/>
          <a:stretch>
            <a:fillRect/>
          </a:stretch>
        </p:blipFill>
        <p:spPr>
          <a:xfrm>
            <a:off x="196687" y="1676154"/>
            <a:ext cx="6182588" cy="1752845"/>
          </a:xfrm>
          <a:prstGeom prst="rect">
            <a:avLst/>
          </a:prstGeom>
        </p:spPr>
      </p:pic>
      <p:pic>
        <p:nvPicPr>
          <p:cNvPr id="7" name="Picture 6">
            <a:extLst>
              <a:ext uri="{FF2B5EF4-FFF2-40B4-BE49-F238E27FC236}">
                <a16:creationId xmlns:a16="http://schemas.microsoft.com/office/drawing/2014/main" id="{1CDA33B2-F731-47CD-B04A-4C7DE7BB2E64}"/>
              </a:ext>
            </a:extLst>
          </p:cNvPr>
          <p:cNvPicPr>
            <a:picLocks noChangeAspect="1"/>
          </p:cNvPicPr>
          <p:nvPr/>
        </p:nvPicPr>
        <p:blipFill>
          <a:blip r:embed="rId3"/>
          <a:stretch>
            <a:fillRect/>
          </a:stretch>
        </p:blipFill>
        <p:spPr>
          <a:xfrm>
            <a:off x="3642934" y="3603077"/>
            <a:ext cx="3834191" cy="2547143"/>
          </a:xfrm>
          <a:prstGeom prst="rect">
            <a:avLst/>
          </a:prstGeom>
        </p:spPr>
      </p:pic>
      <p:pic>
        <p:nvPicPr>
          <p:cNvPr id="9" name="Picture 8">
            <a:extLst>
              <a:ext uri="{FF2B5EF4-FFF2-40B4-BE49-F238E27FC236}">
                <a16:creationId xmlns:a16="http://schemas.microsoft.com/office/drawing/2014/main" id="{4F78E633-1C43-4A2F-8AAF-C70605625466}"/>
              </a:ext>
            </a:extLst>
          </p:cNvPr>
          <p:cNvPicPr>
            <a:picLocks noChangeAspect="1"/>
          </p:cNvPicPr>
          <p:nvPr/>
        </p:nvPicPr>
        <p:blipFill>
          <a:blip r:embed="rId4"/>
          <a:stretch>
            <a:fillRect/>
          </a:stretch>
        </p:blipFill>
        <p:spPr>
          <a:xfrm>
            <a:off x="7962461" y="3603077"/>
            <a:ext cx="3561683" cy="2547143"/>
          </a:xfrm>
          <a:prstGeom prst="rect">
            <a:avLst/>
          </a:prstGeom>
        </p:spPr>
      </p:pic>
      <p:sp>
        <p:nvSpPr>
          <p:cNvPr id="10" name="Arrow: Bent 9">
            <a:extLst>
              <a:ext uri="{FF2B5EF4-FFF2-40B4-BE49-F238E27FC236}">
                <a16:creationId xmlns:a16="http://schemas.microsoft.com/office/drawing/2014/main" id="{605A3FD3-823D-44E5-B5BE-E9B1EC5066D9}"/>
              </a:ext>
            </a:extLst>
          </p:cNvPr>
          <p:cNvSpPr/>
          <p:nvPr/>
        </p:nvSpPr>
        <p:spPr>
          <a:xfrm rot="10800000" flipH="1">
            <a:off x="1063463" y="3800475"/>
            <a:ext cx="2181223" cy="1885950"/>
          </a:xfrm>
          <a:prstGeom prst="bentArrow">
            <a:avLst>
              <a:gd name="adj1" fmla="val 25000"/>
              <a:gd name="adj2" fmla="val 21970"/>
              <a:gd name="adj3" fmla="val 25000"/>
              <a:gd name="adj4" fmla="val 4375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solidFill>
                <a:schemeClr val="tx1"/>
              </a:solidFill>
            </a:endParaRPr>
          </a:p>
        </p:txBody>
      </p:sp>
      <p:sp>
        <p:nvSpPr>
          <p:cNvPr id="12" name="TextBox 11">
            <a:extLst>
              <a:ext uri="{FF2B5EF4-FFF2-40B4-BE49-F238E27FC236}">
                <a16:creationId xmlns:a16="http://schemas.microsoft.com/office/drawing/2014/main" id="{449A3A16-8AC1-4703-B605-388BE6449B3C}"/>
              </a:ext>
            </a:extLst>
          </p:cNvPr>
          <p:cNvSpPr txBox="1"/>
          <p:nvPr/>
        </p:nvSpPr>
        <p:spPr>
          <a:xfrm>
            <a:off x="6600825" y="1676154"/>
            <a:ext cx="6096000" cy="646331"/>
          </a:xfrm>
          <a:prstGeom prst="rect">
            <a:avLst/>
          </a:prstGeom>
          <a:noFill/>
        </p:spPr>
        <p:txBody>
          <a:bodyPr wrap="square">
            <a:spAutoFit/>
          </a:bodyPr>
          <a:lstStyle/>
          <a:p>
            <a:r>
              <a:rPr lang="en-US" b="1" dirty="0"/>
              <a:t>C</a:t>
            </a:r>
            <a:r>
              <a:rPr lang="cs-CZ" b="1" dirty="0" err="1"/>
              <a:t>an</a:t>
            </a:r>
            <a:r>
              <a:rPr lang="cs-CZ" b="1" dirty="0"/>
              <a:t> </a:t>
            </a:r>
            <a:r>
              <a:rPr lang="cs-CZ" b="1" dirty="0" err="1"/>
              <a:t>be</a:t>
            </a:r>
            <a:r>
              <a:rPr lang="cs-CZ" b="1" dirty="0"/>
              <a:t> </a:t>
            </a:r>
            <a:r>
              <a:rPr lang="cs-CZ" b="1" dirty="0" err="1"/>
              <a:t>found</a:t>
            </a:r>
            <a:r>
              <a:rPr lang="cs-CZ" b="1" dirty="0"/>
              <a:t> on </a:t>
            </a:r>
            <a:r>
              <a:rPr lang="cs-CZ" b="1" dirty="0" err="1"/>
              <a:t>the</a:t>
            </a:r>
            <a:r>
              <a:rPr lang="cs-CZ" b="1" dirty="0"/>
              <a:t> </a:t>
            </a:r>
            <a:r>
              <a:rPr lang="cs-CZ" b="1" dirty="0" err="1"/>
              <a:t>right</a:t>
            </a:r>
            <a:r>
              <a:rPr lang="cs-CZ" b="1" dirty="0"/>
              <a:t> </a:t>
            </a:r>
            <a:r>
              <a:rPr lang="cs-CZ" b="1" dirty="0" err="1"/>
              <a:t>side</a:t>
            </a:r>
            <a:r>
              <a:rPr lang="cs-CZ" b="1" dirty="0"/>
              <a:t> </a:t>
            </a:r>
            <a:r>
              <a:rPr lang="cs-CZ" b="1" dirty="0" err="1"/>
              <a:t>of</a:t>
            </a:r>
            <a:r>
              <a:rPr lang="cs-CZ" b="1" dirty="0"/>
              <a:t> </a:t>
            </a:r>
            <a:r>
              <a:rPr lang="cs-CZ" b="1" dirty="0" err="1"/>
              <a:t>the</a:t>
            </a:r>
            <a:r>
              <a:rPr lang="cs-CZ" b="1" dirty="0"/>
              <a:t> </a:t>
            </a:r>
            <a:r>
              <a:rPr lang="cs-CZ" b="1" dirty="0" err="1"/>
              <a:t>tachograph</a:t>
            </a:r>
            <a:r>
              <a:rPr lang="cs-CZ" b="1" dirty="0"/>
              <a:t>, </a:t>
            </a:r>
            <a:endParaRPr lang="en-US" b="1" dirty="0"/>
          </a:p>
          <a:p>
            <a:r>
              <a:rPr lang="cs-CZ" b="1" dirty="0" err="1"/>
              <a:t>behind</a:t>
            </a:r>
            <a:r>
              <a:rPr lang="cs-CZ" b="1" dirty="0"/>
              <a:t> </a:t>
            </a:r>
            <a:r>
              <a:rPr lang="cs-CZ" b="1" dirty="0" err="1"/>
              <a:t>the</a:t>
            </a:r>
            <a:r>
              <a:rPr lang="cs-CZ" b="1" dirty="0"/>
              <a:t> </a:t>
            </a:r>
            <a:r>
              <a:rPr lang="cs-CZ" b="1" dirty="0" err="1"/>
              <a:t>cover</a:t>
            </a:r>
            <a:r>
              <a:rPr lang="cs-CZ" b="1" dirty="0"/>
              <a:t>.</a:t>
            </a:r>
          </a:p>
        </p:txBody>
      </p:sp>
    </p:spTree>
    <p:extLst>
      <p:ext uri="{BB962C8B-B14F-4D97-AF65-F5344CB8AC3E}">
        <p14:creationId xmlns:p14="http://schemas.microsoft.com/office/powerpoint/2010/main" val="120661468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87BCDEC-B861-3948-AD81-F9036E8AA54D}"/>
              </a:ext>
            </a:extLst>
          </p:cNvPr>
          <p:cNvSpPr>
            <a:spLocks noGrp="1"/>
          </p:cNvSpPr>
          <p:nvPr>
            <p:ph type="sldNum" sz="quarter" idx="10"/>
          </p:nvPr>
        </p:nvSpPr>
        <p:spPr/>
        <p:txBody>
          <a:bodyPr/>
          <a:lstStyle/>
          <a:p>
            <a:fld id="{DEA447EE-40F2-0B4B-BA48-2ECC9F2E281D}" type="slidenum">
              <a:rPr lang="cs-CZ" smtClean="0"/>
              <a:pPr/>
              <a:t>16</a:t>
            </a:fld>
            <a:endParaRPr lang="cs-CZ" dirty="0"/>
          </a:p>
        </p:txBody>
      </p:sp>
      <p:pic>
        <p:nvPicPr>
          <p:cNvPr id="4" name="Picture 3">
            <a:extLst>
              <a:ext uri="{FF2B5EF4-FFF2-40B4-BE49-F238E27FC236}">
                <a16:creationId xmlns:a16="http://schemas.microsoft.com/office/drawing/2014/main" id="{AC868706-5EBB-434D-8CF8-43343A4CC223}"/>
              </a:ext>
            </a:extLst>
          </p:cNvPr>
          <p:cNvPicPr>
            <a:picLocks noChangeAspect="1"/>
          </p:cNvPicPr>
          <p:nvPr/>
        </p:nvPicPr>
        <p:blipFill>
          <a:blip r:embed="rId2"/>
          <a:stretch>
            <a:fillRect/>
          </a:stretch>
        </p:blipFill>
        <p:spPr>
          <a:xfrm>
            <a:off x="196687" y="1904873"/>
            <a:ext cx="2233721" cy="2603724"/>
          </a:xfrm>
          <a:prstGeom prst="rect">
            <a:avLst/>
          </a:prstGeom>
        </p:spPr>
      </p:pic>
      <p:sp>
        <p:nvSpPr>
          <p:cNvPr id="5" name="TextBox 4">
            <a:extLst>
              <a:ext uri="{FF2B5EF4-FFF2-40B4-BE49-F238E27FC236}">
                <a16:creationId xmlns:a16="http://schemas.microsoft.com/office/drawing/2014/main" id="{C4522A72-DD4B-47E5-BFCF-86768039301E}"/>
              </a:ext>
            </a:extLst>
          </p:cNvPr>
          <p:cNvSpPr txBox="1"/>
          <p:nvPr/>
        </p:nvSpPr>
        <p:spPr>
          <a:xfrm>
            <a:off x="196686" y="167758"/>
            <a:ext cx="8623463" cy="954107"/>
          </a:xfrm>
          <a:prstGeom prst="rect">
            <a:avLst/>
          </a:prstGeom>
          <a:noFill/>
        </p:spPr>
        <p:txBody>
          <a:bodyPr wrap="square">
            <a:spAutoFit/>
          </a:bodyPr>
          <a:lstStyle/>
          <a:p>
            <a:r>
              <a:rPr lang="en-US" sz="2800" dirty="0"/>
              <a:t>WHERE TO FIND THE FMS INTERFACE ON MY TRUCK :</a:t>
            </a:r>
          </a:p>
          <a:p>
            <a:r>
              <a:rPr lang="en-US" sz="2800" dirty="0"/>
              <a:t>MERCEDES ACTROS (MP 1,2,3) Euro 3/4/5</a:t>
            </a:r>
          </a:p>
        </p:txBody>
      </p:sp>
      <p:sp>
        <p:nvSpPr>
          <p:cNvPr id="6" name="TextBox 5">
            <a:extLst>
              <a:ext uri="{FF2B5EF4-FFF2-40B4-BE49-F238E27FC236}">
                <a16:creationId xmlns:a16="http://schemas.microsoft.com/office/drawing/2014/main" id="{5BC104FD-D7AA-46A1-AC75-AFABEDEB9B5B}"/>
              </a:ext>
            </a:extLst>
          </p:cNvPr>
          <p:cNvSpPr txBox="1"/>
          <p:nvPr/>
        </p:nvSpPr>
        <p:spPr>
          <a:xfrm>
            <a:off x="101351" y="4508597"/>
            <a:ext cx="11893962" cy="2308324"/>
          </a:xfrm>
          <a:prstGeom prst="rect">
            <a:avLst/>
          </a:prstGeom>
          <a:noFill/>
        </p:spPr>
        <p:txBody>
          <a:bodyPr wrap="none" rtlCol="0">
            <a:spAutoFit/>
          </a:bodyPr>
          <a:lstStyle/>
          <a:p>
            <a:pPr algn="l"/>
            <a:r>
              <a:rPr lang="en-US" b="1" dirty="0">
                <a:solidFill>
                  <a:srgbClr val="05418A"/>
                </a:solidFill>
                <a:latin typeface="Open Sans SemiBold" panose="020B0606030504020204" pitchFamily="34" charset="0"/>
                <a:ea typeface="Open Sans SemiBold" panose="020B0606030504020204" pitchFamily="34" charset="0"/>
                <a:cs typeface="Open Sans SemiBold" panose="020B0606030504020204" pitchFamily="34" charset="0"/>
              </a:rPr>
              <a:t>Since November 2011, the Actros is delivered with an active </a:t>
            </a:r>
            <a:r>
              <a:rPr lang="en-US" b="1" dirty="0" err="1">
                <a:solidFill>
                  <a:srgbClr val="05418A"/>
                </a:solidFill>
                <a:latin typeface="Open Sans SemiBold" panose="020B0606030504020204" pitchFamily="34" charset="0"/>
                <a:ea typeface="Open Sans SemiBold" panose="020B0606030504020204" pitchFamily="34" charset="0"/>
                <a:cs typeface="Open Sans SemiBold" panose="020B0606030504020204" pitchFamily="34" charset="0"/>
              </a:rPr>
              <a:t>Fleetboard</a:t>
            </a:r>
            <a:r>
              <a:rPr lang="en-US" b="1" dirty="0">
                <a:solidFill>
                  <a:srgbClr val="05418A"/>
                </a:solidFill>
                <a:latin typeface="Open Sans SemiBold" panose="020B0606030504020204" pitchFamily="34" charset="0"/>
                <a:ea typeface="Open Sans SemiBold" panose="020B0606030504020204" pitchFamily="34" charset="0"/>
                <a:cs typeface="Open Sans SemiBold" panose="020B0606030504020204" pitchFamily="34" charset="0"/>
              </a:rPr>
              <a:t>.</a:t>
            </a:r>
          </a:p>
          <a:p>
            <a:pPr algn="l"/>
            <a:r>
              <a:rPr lang="en-US" b="1" dirty="0">
                <a:solidFill>
                  <a:srgbClr val="05418A"/>
                </a:solidFill>
                <a:latin typeface="Open Sans SemiBold" panose="020B0606030504020204" pitchFamily="34" charset="0"/>
                <a:ea typeface="Open Sans SemiBold" panose="020B0606030504020204" pitchFamily="34" charset="0"/>
                <a:cs typeface="Open Sans SemiBold" panose="020B0606030504020204" pitchFamily="34" charset="0"/>
              </a:rPr>
              <a:t>The customer needs to order the Y-cable that is connected to the </a:t>
            </a:r>
            <a:r>
              <a:rPr lang="en-US" b="1" dirty="0" err="1">
                <a:solidFill>
                  <a:srgbClr val="05418A"/>
                </a:solidFill>
                <a:latin typeface="Open Sans SemiBold" panose="020B0606030504020204" pitchFamily="34" charset="0"/>
                <a:ea typeface="Open Sans SemiBold" panose="020B0606030504020204" pitchFamily="34" charset="0"/>
                <a:cs typeface="Open Sans SemiBold" panose="020B0606030504020204" pitchFamily="34" charset="0"/>
              </a:rPr>
              <a:t>Fleetboard</a:t>
            </a:r>
            <a:r>
              <a:rPr lang="en-US" b="1" dirty="0">
                <a:solidFill>
                  <a:srgbClr val="05418A"/>
                </a:solidFill>
                <a:latin typeface="Open Sans SemiBold" panose="020B0606030504020204" pitchFamily="34" charset="0"/>
                <a:ea typeface="Open Sans SemiBold" panose="020B0606030504020204" pitchFamily="34" charset="0"/>
                <a:cs typeface="Open Sans SemiBold" panose="020B0606030504020204" pitchFamily="34" charset="0"/>
              </a:rPr>
              <a:t>. The “FMS router function”</a:t>
            </a:r>
          </a:p>
          <a:p>
            <a:pPr algn="l"/>
            <a:r>
              <a:rPr lang="en-US" b="1" dirty="0">
                <a:solidFill>
                  <a:srgbClr val="05418A"/>
                </a:solidFill>
                <a:latin typeface="Open Sans SemiBold" panose="020B0606030504020204" pitchFamily="34" charset="0"/>
                <a:ea typeface="Open Sans SemiBold" panose="020B0606030504020204" pitchFamily="34" charset="0"/>
                <a:cs typeface="Open Sans SemiBold" panose="020B0606030504020204" pitchFamily="34" charset="0"/>
              </a:rPr>
              <a:t>must be activated in the </a:t>
            </a:r>
            <a:r>
              <a:rPr lang="en-US" b="1" dirty="0" err="1">
                <a:solidFill>
                  <a:srgbClr val="05418A"/>
                </a:solidFill>
                <a:latin typeface="Open Sans SemiBold" panose="020B0606030504020204" pitchFamily="34" charset="0"/>
                <a:ea typeface="Open Sans SemiBold" panose="020B0606030504020204" pitchFamily="34" charset="0"/>
                <a:cs typeface="Open Sans SemiBold" panose="020B0606030504020204" pitchFamily="34" charset="0"/>
              </a:rPr>
              <a:t>Fleetboard</a:t>
            </a:r>
            <a:r>
              <a:rPr lang="en-US" b="1" dirty="0">
                <a:solidFill>
                  <a:srgbClr val="05418A"/>
                </a:solidFill>
                <a:latin typeface="Open Sans SemiBold" panose="020B0606030504020204" pitchFamily="34" charset="0"/>
                <a:ea typeface="Open Sans SemiBold" panose="020B0606030504020204" pitchFamily="34" charset="0"/>
                <a:cs typeface="Open Sans SemiBold" panose="020B0606030504020204" pitchFamily="34" charset="0"/>
              </a:rPr>
              <a:t> by MB Germany.</a:t>
            </a:r>
          </a:p>
          <a:p>
            <a:pPr algn="l"/>
            <a:r>
              <a:rPr lang="en-US" b="1" dirty="0">
                <a:solidFill>
                  <a:srgbClr val="05418A"/>
                </a:solidFill>
                <a:latin typeface="Open Sans SemiBold" panose="020B0606030504020204" pitchFamily="34" charset="0"/>
                <a:ea typeface="Open Sans SemiBold" panose="020B0606030504020204" pitchFamily="34" charset="0"/>
                <a:cs typeface="Open Sans SemiBold" panose="020B0606030504020204" pitchFamily="34" charset="0"/>
              </a:rPr>
              <a:t>This specific cable must be ordered from and installed by Mercedes-Benz. For further information, please </a:t>
            </a:r>
          </a:p>
          <a:p>
            <a:pPr algn="l"/>
            <a:r>
              <a:rPr lang="en-US" b="1" dirty="0">
                <a:solidFill>
                  <a:srgbClr val="05418A"/>
                </a:solidFill>
                <a:latin typeface="Open Sans SemiBold" panose="020B0606030504020204" pitchFamily="34" charset="0"/>
                <a:ea typeface="Open Sans SemiBold" panose="020B0606030504020204" pitchFamily="34" charset="0"/>
                <a:cs typeface="Open Sans SemiBold" panose="020B0606030504020204" pitchFamily="34" charset="0"/>
              </a:rPr>
              <a:t>consult the specific truck installation guides (TIG).</a:t>
            </a:r>
          </a:p>
          <a:p>
            <a:pPr algn="l"/>
            <a:r>
              <a:rPr lang="en-US" b="1" dirty="0">
                <a:solidFill>
                  <a:srgbClr val="05418A"/>
                </a:solidFill>
                <a:latin typeface="Open Sans SemiBold" panose="020B0606030504020204" pitchFamily="34" charset="0"/>
                <a:ea typeface="Open Sans SemiBold" panose="020B0606030504020204" pitchFamily="34" charset="0"/>
                <a:cs typeface="Open Sans SemiBold" panose="020B0606030504020204" pitchFamily="34" charset="0"/>
              </a:rPr>
              <a:t>If available, the FMS connector can be found:</a:t>
            </a:r>
          </a:p>
          <a:p>
            <a:pPr algn="l"/>
            <a:r>
              <a:rPr lang="en-US" b="1" dirty="0">
                <a:solidFill>
                  <a:srgbClr val="05418A"/>
                </a:solidFill>
                <a:latin typeface="Open Sans SemiBold" panose="020B0606030504020204" pitchFamily="34" charset="0"/>
                <a:ea typeface="Open Sans SemiBold" panose="020B0606030504020204" pitchFamily="34" charset="0"/>
                <a:cs typeface="Open Sans SemiBold" panose="020B0606030504020204" pitchFamily="34" charset="0"/>
              </a:rPr>
              <a:t>- Behind the radio.</a:t>
            </a:r>
          </a:p>
          <a:p>
            <a:pPr algn="l"/>
            <a:r>
              <a:rPr lang="en-US" b="1" dirty="0">
                <a:solidFill>
                  <a:srgbClr val="05418A"/>
                </a:solidFill>
                <a:latin typeface="Open Sans SemiBold" panose="020B0606030504020204" pitchFamily="34" charset="0"/>
                <a:ea typeface="Open Sans SemiBold" panose="020B0606030504020204" pitchFamily="34" charset="0"/>
                <a:cs typeface="Open Sans SemiBold" panose="020B0606030504020204" pitchFamily="34" charset="0"/>
              </a:rPr>
              <a:t>- Behind the center of the dashboard.</a:t>
            </a:r>
            <a:endParaRPr lang="cs-CZ" b="1" dirty="0" err="1">
              <a:solidFill>
                <a:srgbClr val="05418A"/>
              </a:solidFill>
              <a:latin typeface="Open Sans SemiBold" panose="020B0606030504020204" pitchFamily="34" charset="0"/>
              <a:ea typeface="Open Sans SemiBold" panose="020B0606030504020204" pitchFamily="34" charset="0"/>
              <a:cs typeface="Open Sans SemiBold" panose="020B0606030504020204" pitchFamily="34" charset="0"/>
            </a:endParaRPr>
          </a:p>
        </p:txBody>
      </p:sp>
      <p:pic>
        <p:nvPicPr>
          <p:cNvPr id="8" name="Picture 7">
            <a:extLst>
              <a:ext uri="{FF2B5EF4-FFF2-40B4-BE49-F238E27FC236}">
                <a16:creationId xmlns:a16="http://schemas.microsoft.com/office/drawing/2014/main" id="{26A70777-DD66-4340-B26D-C1F661316952}"/>
              </a:ext>
            </a:extLst>
          </p:cNvPr>
          <p:cNvPicPr>
            <a:picLocks noChangeAspect="1"/>
          </p:cNvPicPr>
          <p:nvPr/>
        </p:nvPicPr>
        <p:blipFill>
          <a:blip r:embed="rId3"/>
          <a:stretch>
            <a:fillRect/>
          </a:stretch>
        </p:blipFill>
        <p:spPr>
          <a:xfrm>
            <a:off x="7776977" y="2012215"/>
            <a:ext cx="2657846" cy="2219635"/>
          </a:xfrm>
          <a:prstGeom prst="rect">
            <a:avLst/>
          </a:prstGeom>
        </p:spPr>
      </p:pic>
      <p:sp>
        <p:nvSpPr>
          <p:cNvPr id="9" name="Arrow: Right 8">
            <a:extLst>
              <a:ext uri="{FF2B5EF4-FFF2-40B4-BE49-F238E27FC236}">
                <a16:creationId xmlns:a16="http://schemas.microsoft.com/office/drawing/2014/main" id="{FCA541B0-D43D-435D-9AD0-C92680A3AA70}"/>
              </a:ext>
            </a:extLst>
          </p:cNvPr>
          <p:cNvSpPr/>
          <p:nvPr/>
        </p:nvSpPr>
        <p:spPr>
          <a:xfrm>
            <a:off x="3244686" y="2851141"/>
            <a:ext cx="3765714"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val="225199629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87BCDEC-B861-3948-AD81-F9036E8AA54D}"/>
              </a:ext>
            </a:extLst>
          </p:cNvPr>
          <p:cNvSpPr>
            <a:spLocks noGrp="1"/>
          </p:cNvSpPr>
          <p:nvPr>
            <p:ph type="sldNum" sz="quarter" idx="10"/>
          </p:nvPr>
        </p:nvSpPr>
        <p:spPr/>
        <p:txBody>
          <a:bodyPr/>
          <a:lstStyle/>
          <a:p>
            <a:fld id="{DEA447EE-40F2-0B4B-BA48-2ECC9F2E281D}" type="slidenum">
              <a:rPr lang="cs-CZ" smtClean="0"/>
              <a:pPr/>
              <a:t>17</a:t>
            </a:fld>
            <a:endParaRPr lang="cs-CZ" dirty="0"/>
          </a:p>
        </p:txBody>
      </p:sp>
      <p:pic>
        <p:nvPicPr>
          <p:cNvPr id="4" name="Picture 3">
            <a:extLst>
              <a:ext uri="{FF2B5EF4-FFF2-40B4-BE49-F238E27FC236}">
                <a16:creationId xmlns:a16="http://schemas.microsoft.com/office/drawing/2014/main" id="{16EDDD54-ABBD-44BC-987D-0D97ABC8C292}"/>
              </a:ext>
            </a:extLst>
          </p:cNvPr>
          <p:cNvPicPr>
            <a:picLocks noChangeAspect="1"/>
          </p:cNvPicPr>
          <p:nvPr/>
        </p:nvPicPr>
        <p:blipFill>
          <a:blip r:embed="rId2"/>
          <a:stretch>
            <a:fillRect/>
          </a:stretch>
        </p:blipFill>
        <p:spPr>
          <a:xfrm>
            <a:off x="196687" y="2066768"/>
            <a:ext cx="7680488" cy="1638457"/>
          </a:xfrm>
          <a:prstGeom prst="rect">
            <a:avLst/>
          </a:prstGeom>
        </p:spPr>
      </p:pic>
      <p:sp>
        <p:nvSpPr>
          <p:cNvPr id="5" name="TextBox 4">
            <a:extLst>
              <a:ext uri="{FF2B5EF4-FFF2-40B4-BE49-F238E27FC236}">
                <a16:creationId xmlns:a16="http://schemas.microsoft.com/office/drawing/2014/main" id="{FB5D1477-3E01-4EC0-82C7-D2866AA3CBA7}"/>
              </a:ext>
            </a:extLst>
          </p:cNvPr>
          <p:cNvSpPr txBox="1"/>
          <p:nvPr/>
        </p:nvSpPr>
        <p:spPr>
          <a:xfrm>
            <a:off x="196687" y="167758"/>
            <a:ext cx="9461662" cy="954107"/>
          </a:xfrm>
          <a:prstGeom prst="rect">
            <a:avLst/>
          </a:prstGeom>
          <a:noFill/>
        </p:spPr>
        <p:txBody>
          <a:bodyPr wrap="square">
            <a:spAutoFit/>
          </a:bodyPr>
          <a:lstStyle/>
          <a:p>
            <a:r>
              <a:rPr lang="en-US" sz="2800" dirty="0"/>
              <a:t>WHERE TO FIND THE FMS INTERFACE ON MY TRUCK :</a:t>
            </a:r>
          </a:p>
          <a:p>
            <a:r>
              <a:rPr lang="en-US" sz="2800" dirty="0"/>
              <a:t>Mercedes New ACTROS (MP4), ANTOS, ATEGO, AROCS Euro 5-6</a:t>
            </a:r>
          </a:p>
        </p:txBody>
      </p:sp>
      <p:sp>
        <p:nvSpPr>
          <p:cNvPr id="6" name="TextBox 5">
            <a:extLst>
              <a:ext uri="{FF2B5EF4-FFF2-40B4-BE49-F238E27FC236}">
                <a16:creationId xmlns:a16="http://schemas.microsoft.com/office/drawing/2014/main" id="{56D1EEFF-C95A-4EFE-ADD5-07E9482D2E1C}"/>
              </a:ext>
            </a:extLst>
          </p:cNvPr>
          <p:cNvSpPr txBox="1"/>
          <p:nvPr/>
        </p:nvSpPr>
        <p:spPr>
          <a:xfrm>
            <a:off x="149019" y="4474456"/>
            <a:ext cx="11893962" cy="1477328"/>
          </a:xfrm>
          <a:prstGeom prst="rect">
            <a:avLst/>
          </a:prstGeom>
          <a:noFill/>
        </p:spPr>
        <p:txBody>
          <a:bodyPr wrap="none" rtlCol="0">
            <a:spAutoFit/>
          </a:bodyPr>
          <a:lstStyle/>
          <a:p>
            <a:pPr algn="l"/>
            <a:r>
              <a:rPr lang="en-US" b="1" dirty="0">
                <a:solidFill>
                  <a:srgbClr val="05418A"/>
                </a:solidFill>
                <a:latin typeface="Open Sans SemiBold" panose="020B0606030504020204" pitchFamily="34" charset="0"/>
                <a:ea typeface="Open Sans SemiBold" panose="020B0606030504020204" pitchFamily="34" charset="0"/>
                <a:cs typeface="Open Sans SemiBold" panose="020B0606030504020204" pitchFamily="34" charset="0"/>
              </a:rPr>
              <a:t>Since November 2011, the Actros is delivered with an active </a:t>
            </a:r>
            <a:r>
              <a:rPr lang="en-US" b="1" dirty="0" err="1">
                <a:solidFill>
                  <a:srgbClr val="05418A"/>
                </a:solidFill>
                <a:latin typeface="Open Sans SemiBold" panose="020B0606030504020204" pitchFamily="34" charset="0"/>
                <a:ea typeface="Open Sans SemiBold" panose="020B0606030504020204" pitchFamily="34" charset="0"/>
                <a:cs typeface="Open Sans SemiBold" panose="020B0606030504020204" pitchFamily="34" charset="0"/>
              </a:rPr>
              <a:t>Fleetboard</a:t>
            </a:r>
            <a:r>
              <a:rPr lang="en-US" b="1" dirty="0">
                <a:solidFill>
                  <a:srgbClr val="05418A"/>
                </a:solidFill>
                <a:latin typeface="Open Sans SemiBold" panose="020B0606030504020204" pitchFamily="34" charset="0"/>
                <a:ea typeface="Open Sans SemiBold" panose="020B0606030504020204" pitchFamily="34" charset="0"/>
                <a:cs typeface="Open Sans SemiBold" panose="020B0606030504020204" pitchFamily="34" charset="0"/>
              </a:rPr>
              <a:t>.</a:t>
            </a:r>
          </a:p>
          <a:p>
            <a:pPr algn="l"/>
            <a:r>
              <a:rPr lang="en-US" b="1" dirty="0">
                <a:solidFill>
                  <a:srgbClr val="05418A"/>
                </a:solidFill>
                <a:latin typeface="Open Sans SemiBold" panose="020B0606030504020204" pitchFamily="34" charset="0"/>
                <a:ea typeface="Open Sans SemiBold" panose="020B0606030504020204" pitchFamily="34" charset="0"/>
                <a:cs typeface="Open Sans SemiBold" panose="020B0606030504020204" pitchFamily="34" charset="0"/>
              </a:rPr>
              <a:t>The customer needs to order the Y-cable that is connected to the </a:t>
            </a:r>
            <a:r>
              <a:rPr lang="en-US" b="1" dirty="0" err="1">
                <a:solidFill>
                  <a:srgbClr val="05418A"/>
                </a:solidFill>
                <a:latin typeface="Open Sans SemiBold" panose="020B0606030504020204" pitchFamily="34" charset="0"/>
                <a:ea typeface="Open Sans SemiBold" panose="020B0606030504020204" pitchFamily="34" charset="0"/>
                <a:cs typeface="Open Sans SemiBold" panose="020B0606030504020204" pitchFamily="34" charset="0"/>
              </a:rPr>
              <a:t>Fleetboard</a:t>
            </a:r>
            <a:r>
              <a:rPr lang="en-US" b="1" dirty="0">
                <a:solidFill>
                  <a:srgbClr val="05418A"/>
                </a:solidFill>
                <a:latin typeface="Open Sans SemiBold" panose="020B0606030504020204" pitchFamily="34" charset="0"/>
                <a:ea typeface="Open Sans SemiBold" panose="020B0606030504020204" pitchFamily="34" charset="0"/>
                <a:cs typeface="Open Sans SemiBold" panose="020B0606030504020204" pitchFamily="34" charset="0"/>
              </a:rPr>
              <a:t>. The “FMS router function”</a:t>
            </a:r>
          </a:p>
          <a:p>
            <a:pPr algn="l"/>
            <a:r>
              <a:rPr lang="en-US" b="1" dirty="0">
                <a:solidFill>
                  <a:srgbClr val="05418A"/>
                </a:solidFill>
                <a:latin typeface="Open Sans SemiBold" panose="020B0606030504020204" pitchFamily="34" charset="0"/>
                <a:ea typeface="Open Sans SemiBold" panose="020B0606030504020204" pitchFamily="34" charset="0"/>
                <a:cs typeface="Open Sans SemiBold" panose="020B0606030504020204" pitchFamily="34" charset="0"/>
              </a:rPr>
              <a:t>must be activated in the </a:t>
            </a:r>
            <a:r>
              <a:rPr lang="en-US" b="1" dirty="0" err="1">
                <a:solidFill>
                  <a:srgbClr val="05418A"/>
                </a:solidFill>
                <a:latin typeface="Open Sans SemiBold" panose="020B0606030504020204" pitchFamily="34" charset="0"/>
                <a:ea typeface="Open Sans SemiBold" panose="020B0606030504020204" pitchFamily="34" charset="0"/>
                <a:cs typeface="Open Sans SemiBold" panose="020B0606030504020204" pitchFamily="34" charset="0"/>
              </a:rPr>
              <a:t>Fleetboard</a:t>
            </a:r>
            <a:r>
              <a:rPr lang="en-US" b="1" dirty="0">
                <a:solidFill>
                  <a:srgbClr val="05418A"/>
                </a:solidFill>
                <a:latin typeface="Open Sans SemiBold" panose="020B0606030504020204" pitchFamily="34" charset="0"/>
                <a:ea typeface="Open Sans SemiBold" panose="020B0606030504020204" pitchFamily="34" charset="0"/>
                <a:cs typeface="Open Sans SemiBold" panose="020B0606030504020204" pitchFamily="34" charset="0"/>
              </a:rPr>
              <a:t> by MB Germany.</a:t>
            </a:r>
          </a:p>
          <a:p>
            <a:pPr algn="l"/>
            <a:r>
              <a:rPr lang="en-US" b="1" dirty="0">
                <a:solidFill>
                  <a:srgbClr val="05418A"/>
                </a:solidFill>
                <a:latin typeface="Open Sans SemiBold" panose="020B0606030504020204" pitchFamily="34" charset="0"/>
                <a:ea typeface="Open Sans SemiBold" panose="020B0606030504020204" pitchFamily="34" charset="0"/>
                <a:cs typeface="Open Sans SemiBold" panose="020B0606030504020204" pitchFamily="34" charset="0"/>
              </a:rPr>
              <a:t>This specific cable must be ordered from and installed by Mercedes-Benz. For further information, please </a:t>
            </a:r>
          </a:p>
          <a:p>
            <a:pPr algn="l"/>
            <a:r>
              <a:rPr lang="en-US" b="1" dirty="0">
                <a:solidFill>
                  <a:srgbClr val="05418A"/>
                </a:solidFill>
                <a:latin typeface="Open Sans SemiBold" panose="020B0606030504020204" pitchFamily="34" charset="0"/>
                <a:ea typeface="Open Sans SemiBold" panose="020B0606030504020204" pitchFamily="34" charset="0"/>
                <a:cs typeface="Open Sans SemiBold" panose="020B0606030504020204" pitchFamily="34" charset="0"/>
              </a:rPr>
              <a:t>consult the specific truck installation guides (TIG).</a:t>
            </a:r>
            <a:endParaRPr lang="cs-CZ" b="1" dirty="0" err="1">
              <a:solidFill>
                <a:srgbClr val="05418A"/>
              </a:solidFill>
              <a:latin typeface="Open Sans SemiBold" panose="020B0606030504020204" pitchFamily="34" charset="0"/>
              <a:ea typeface="Open Sans SemiBold" panose="020B0606030504020204" pitchFamily="34" charset="0"/>
              <a:cs typeface="Open Sans SemiBold" panose="020B0606030504020204" pitchFamily="34" charset="0"/>
            </a:endParaRPr>
          </a:p>
        </p:txBody>
      </p:sp>
      <p:pic>
        <p:nvPicPr>
          <p:cNvPr id="7" name="Picture 6">
            <a:extLst>
              <a:ext uri="{FF2B5EF4-FFF2-40B4-BE49-F238E27FC236}">
                <a16:creationId xmlns:a16="http://schemas.microsoft.com/office/drawing/2014/main" id="{30CB9B74-E0F2-41F5-8448-0601A36EC1F1}"/>
              </a:ext>
            </a:extLst>
          </p:cNvPr>
          <p:cNvPicPr>
            <a:picLocks noChangeAspect="1"/>
          </p:cNvPicPr>
          <p:nvPr/>
        </p:nvPicPr>
        <p:blipFill>
          <a:blip r:embed="rId3"/>
          <a:stretch>
            <a:fillRect/>
          </a:stretch>
        </p:blipFill>
        <p:spPr>
          <a:xfrm>
            <a:off x="9658349" y="2066768"/>
            <a:ext cx="2162175" cy="1805687"/>
          </a:xfrm>
          <a:prstGeom prst="rect">
            <a:avLst/>
          </a:prstGeom>
        </p:spPr>
      </p:pic>
      <p:sp>
        <p:nvSpPr>
          <p:cNvPr id="8" name="Arrow: Right 7">
            <a:extLst>
              <a:ext uri="{FF2B5EF4-FFF2-40B4-BE49-F238E27FC236}">
                <a16:creationId xmlns:a16="http://schemas.microsoft.com/office/drawing/2014/main" id="{39BFAC9A-6CD3-4C9F-AED5-B4B3A078623D}"/>
              </a:ext>
            </a:extLst>
          </p:cNvPr>
          <p:cNvSpPr/>
          <p:nvPr/>
        </p:nvSpPr>
        <p:spPr>
          <a:xfrm>
            <a:off x="8068818" y="2821684"/>
            <a:ext cx="139788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val="86912047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87BCDEC-B861-3948-AD81-F9036E8AA54D}"/>
              </a:ext>
            </a:extLst>
          </p:cNvPr>
          <p:cNvSpPr>
            <a:spLocks noGrp="1"/>
          </p:cNvSpPr>
          <p:nvPr>
            <p:ph type="sldNum" sz="quarter" idx="10"/>
          </p:nvPr>
        </p:nvSpPr>
        <p:spPr/>
        <p:txBody>
          <a:bodyPr/>
          <a:lstStyle/>
          <a:p>
            <a:fld id="{DEA447EE-40F2-0B4B-BA48-2ECC9F2E281D}" type="slidenum">
              <a:rPr lang="cs-CZ" smtClean="0"/>
              <a:pPr/>
              <a:t>18</a:t>
            </a:fld>
            <a:endParaRPr lang="cs-CZ" dirty="0"/>
          </a:p>
        </p:txBody>
      </p:sp>
      <p:pic>
        <p:nvPicPr>
          <p:cNvPr id="4" name="Picture 3">
            <a:extLst>
              <a:ext uri="{FF2B5EF4-FFF2-40B4-BE49-F238E27FC236}">
                <a16:creationId xmlns:a16="http://schemas.microsoft.com/office/drawing/2014/main" id="{DD8BAA28-3C40-4482-9178-110F17FD56E0}"/>
              </a:ext>
            </a:extLst>
          </p:cNvPr>
          <p:cNvPicPr>
            <a:picLocks noChangeAspect="1"/>
          </p:cNvPicPr>
          <p:nvPr/>
        </p:nvPicPr>
        <p:blipFill>
          <a:blip r:embed="rId2"/>
          <a:stretch>
            <a:fillRect/>
          </a:stretch>
        </p:blipFill>
        <p:spPr>
          <a:xfrm>
            <a:off x="275926" y="1642822"/>
            <a:ext cx="2689595" cy="2157653"/>
          </a:xfrm>
          <a:prstGeom prst="rect">
            <a:avLst/>
          </a:prstGeom>
        </p:spPr>
      </p:pic>
      <p:sp>
        <p:nvSpPr>
          <p:cNvPr id="5" name="TextBox 4">
            <a:extLst>
              <a:ext uri="{FF2B5EF4-FFF2-40B4-BE49-F238E27FC236}">
                <a16:creationId xmlns:a16="http://schemas.microsoft.com/office/drawing/2014/main" id="{837D2081-FCED-4544-A50F-953BA8593C3D}"/>
              </a:ext>
            </a:extLst>
          </p:cNvPr>
          <p:cNvSpPr txBox="1"/>
          <p:nvPr/>
        </p:nvSpPr>
        <p:spPr>
          <a:xfrm>
            <a:off x="196686" y="167758"/>
            <a:ext cx="7899563" cy="954107"/>
          </a:xfrm>
          <a:prstGeom prst="rect">
            <a:avLst/>
          </a:prstGeom>
          <a:noFill/>
        </p:spPr>
        <p:txBody>
          <a:bodyPr wrap="square">
            <a:spAutoFit/>
          </a:bodyPr>
          <a:lstStyle/>
          <a:p>
            <a:r>
              <a:rPr lang="en-US" sz="2800" dirty="0"/>
              <a:t>WHERE TO FIND THE FMS INTERFACE ON MY TRUCK :</a:t>
            </a:r>
          </a:p>
          <a:p>
            <a:r>
              <a:rPr lang="en-US" sz="2800" dirty="0"/>
              <a:t>Renault D</a:t>
            </a:r>
          </a:p>
        </p:txBody>
      </p:sp>
      <p:pic>
        <p:nvPicPr>
          <p:cNvPr id="7" name="Picture 6">
            <a:extLst>
              <a:ext uri="{FF2B5EF4-FFF2-40B4-BE49-F238E27FC236}">
                <a16:creationId xmlns:a16="http://schemas.microsoft.com/office/drawing/2014/main" id="{0CDFE16A-B077-4810-94F9-0E60AD83493F}"/>
              </a:ext>
            </a:extLst>
          </p:cNvPr>
          <p:cNvPicPr>
            <a:picLocks noChangeAspect="1"/>
          </p:cNvPicPr>
          <p:nvPr/>
        </p:nvPicPr>
        <p:blipFill>
          <a:blip r:embed="rId3"/>
          <a:stretch>
            <a:fillRect/>
          </a:stretch>
        </p:blipFill>
        <p:spPr>
          <a:xfrm>
            <a:off x="6010676" y="1402215"/>
            <a:ext cx="3439005" cy="1865736"/>
          </a:xfrm>
          <a:prstGeom prst="rect">
            <a:avLst/>
          </a:prstGeom>
        </p:spPr>
      </p:pic>
      <p:pic>
        <p:nvPicPr>
          <p:cNvPr id="9" name="Picture 8">
            <a:extLst>
              <a:ext uri="{FF2B5EF4-FFF2-40B4-BE49-F238E27FC236}">
                <a16:creationId xmlns:a16="http://schemas.microsoft.com/office/drawing/2014/main" id="{850542AF-0DBE-4B29-B243-212D90488700}"/>
              </a:ext>
            </a:extLst>
          </p:cNvPr>
          <p:cNvPicPr>
            <a:picLocks noChangeAspect="1"/>
          </p:cNvPicPr>
          <p:nvPr/>
        </p:nvPicPr>
        <p:blipFill>
          <a:blip r:embed="rId4"/>
          <a:stretch>
            <a:fillRect/>
          </a:stretch>
        </p:blipFill>
        <p:spPr>
          <a:xfrm>
            <a:off x="9449681" y="2062010"/>
            <a:ext cx="2286319" cy="2181529"/>
          </a:xfrm>
          <a:prstGeom prst="rect">
            <a:avLst/>
          </a:prstGeom>
        </p:spPr>
      </p:pic>
      <p:pic>
        <p:nvPicPr>
          <p:cNvPr id="11" name="Picture 10">
            <a:extLst>
              <a:ext uri="{FF2B5EF4-FFF2-40B4-BE49-F238E27FC236}">
                <a16:creationId xmlns:a16="http://schemas.microsoft.com/office/drawing/2014/main" id="{901BBD54-EFCF-42A2-B378-95DA8FC8B858}"/>
              </a:ext>
            </a:extLst>
          </p:cNvPr>
          <p:cNvPicPr>
            <a:picLocks noChangeAspect="1"/>
          </p:cNvPicPr>
          <p:nvPr/>
        </p:nvPicPr>
        <p:blipFill>
          <a:blip r:embed="rId5"/>
          <a:stretch>
            <a:fillRect/>
          </a:stretch>
        </p:blipFill>
        <p:spPr>
          <a:xfrm>
            <a:off x="6010676" y="3198076"/>
            <a:ext cx="3439005" cy="2219635"/>
          </a:xfrm>
          <a:prstGeom prst="rect">
            <a:avLst/>
          </a:prstGeom>
        </p:spPr>
      </p:pic>
      <p:sp>
        <p:nvSpPr>
          <p:cNvPr id="12" name="Arrow: Right 11">
            <a:extLst>
              <a:ext uri="{FF2B5EF4-FFF2-40B4-BE49-F238E27FC236}">
                <a16:creationId xmlns:a16="http://schemas.microsoft.com/office/drawing/2014/main" id="{64373314-C45B-4627-BCD6-D744E8B8C1AE}"/>
              </a:ext>
            </a:extLst>
          </p:cNvPr>
          <p:cNvSpPr/>
          <p:nvPr/>
        </p:nvSpPr>
        <p:spPr>
          <a:xfrm>
            <a:off x="3592230" y="2335083"/>
            <a:ext cx="1989420"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3" name="TextBox 12">
            <a:extLst>
              <a:ext uri="{FF2B5EF4-FFF2-40B4-BE49-F238E27FC236}">
                <a16:creationId xmlns:a16="http://schemas.microsoft.com/office/drawing/2014/main" id="{6ADF1780-A298-48FC-9F7A-D1E02165FC0B}"/>
              </a:ext>
            </a:extLst>
          </p:cNvPr>
          <p:cNvSpPr txBox="1"/>
          <p:nvPr/>
        </p:nvSpPr>
        <p:spPr>
          <a:xfrm>
            <a:off x="275926" y="5753100"/>
            <a:ext cx="6733125" cy="369332"/>
          </a:xfrm>
          <a:prstGeom prst="rect">
            <a:avLst/>
          </a:prstGeom>
          <a:noFill/>
        </p:spPr>
        <p:txBody>
          <a:bodyPr wrap="none" rtlCol="0">
            <a:spAutoFit/>
          </a:bodyPr>
          <a:lstStyle/>
          <a:p>
            <a:pPr algn="l"/>
            <a:r>
              <a:rPr lang="en-US" b="1" dirty="0">
                <a:solidFill>
                  <a:srgbClr val="05418A"/>
                </a:solidFill>
                <a:latin typeface="Open Sans SemiBold" panose="020B0606030504020204" pitchFamily="34" charset="0"/>
                <a:ea typeface="Open Sans SemiBold" panose="020B0606030504020204" pitchFamily="34" charset="0"/>
                <a:cs typeface="Open Sans SemiBold" panose="020B0606030504020204" pitchFamily="34" charset="0"/>
              </a:rPr>
              <a:t>Behind the radio panel, you should find FMS connector X26</a:t>
            </a:r>
            <a:endParaRPr lang="cs-CZ" b="1" dirty="0" err="1">
              <a:solidFill>
                <a:srgbClr val="05418A"/>
              </a:solidFill>
              <a:latin typeface="Open Sans SemiBold" panose="020B0606030504020204" pitchFamily="34" charset="0"/>
              <a:ea typeface="Open Sans SemiBold" panose="020B0606030504020204" pitchFamily="34" charset="0"/>
              <a:cs typeface="Open Sans SemiBold" panose="020B0606030504020204" pitchFamily="34" charset="0"/>
            </a:endParaRPr>
          </a:p>
        </p:txBody>
      </p:sp>
    </p:spTree>
    <p:extLst>
      <p:ext uri="{BB962C8B-B14F-4D97-AF65-F5344CB8AC3E}">
        <p14:creationId xmlns:p14="http://schemas.microsoft.com/office/powerpoint/2010/main" val="107506646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87BCDEC-B861-3948-AD81-F9036E8AA54D}"/>
              </a:ext>
            </a:extLst>
          </p:cNvPr>
          <p:cNvSpPr>
            <a:spLocks noGrp="1"/>
          </p:cNvSpPr>
          <p:nvPr>
            <p:ph type="sldNum" sz="quarter" idx="10"/>
          </p:nvPr>
        </p:nvSpPr>
        <p:spPr/>
        <p:txBody>
          <a:bodyPr/>
          <a:lstStyle/>
          <a:p>
            <a:fld id="{DEA447EE-40F2-0B4B-BA48-2ECC9F2E281D}" type="slidenum">
              <a:rPr lang="cs-CZ" smtClean="0"/>
              <a:pPr/>
              <a:t>19</a:t>
            </a:fld>
            <a:endParaRPr lang="cs-CZ" dirty="0"/>
          </a:p>
        </p:txBody>
      </p:sp>
      <p:sp>
        <p:nvSpPr>
          <p:cNvPr id="3" name="TextBox 2">
            <a:extLst>
              <a:ext uri="{FF2B5EF4-FFF2-40B4-BE49-F238E27FC236}">
                <a16:creationId xmlns:a16="http://schemas.microsoft.com/office/drawing/2014/main" id="{748324C5-B31C-4454-A2A0-A20DB43A72A7}"/>
              </a:ext>
            </a:extLst>
          </p:cNvPr>
          <p:cNvSpPr txBox="1"/>
          <p:nvPr/>
        </p:nvSpPr>
        <p:spPr>
          <a:xfrm>
            <a:off x="196686" y="167758"/>
            <a:ext cx="7985289" cy="954107"/>
          </a:xfrm>
          <a:prstGeom prst="rect">
            <a:avLst/>
          </a:prstGeom>
          <a:noFill/>
        </p:spPr>
        <p:txBody>
          <a:bodyPr wrap="square">
            <a:spAutoFit/>
          </a:bodyPr>
          <a:lstStyle/>
          <a:p>
            <a:r>
              <a:rPr lang="en-US" sz="2800" dirty="0"/>
              <a:t>WHERE TO FIND THE FMS INTERFACE ON MY TRUCK :</a:t>
            </a:r>
          </a:p>
          <a:p>
            <a:r>
              <a:rPr lang="en-US" sz="2800" dirty="0"/>
              <a:t>RENAULT MAGNUM DXI &amp; E-TECH </a:t>
            </a:r>
          </a:p>
        </p:txBody>
      </p:sp>
      <p:pic>
        <p:nvPicPr>
          <p:cNvPr id="5" name="Picture 4">
            <a:extLst>
              <a:ext uri="{FF2B5EF4-FFF2-40B4-BE49-F238E27FC236}">
                <a16:creationId xmlns:a16="http://schemas.microsoft.com/office/drawing/2014/main" id="{5F19D5BF-32F1-4485-8F3A-D1C628033FEE}"/>
              </a:ext>
            </a:extLst>
          </p:cNvPr>
          <p:cNvPicPr>
            <a:picLocks noChangeAspect="1"/>
          </p:cNvPicPr>
          <p:nvPr/>
        </p:nvPicPr>
        <p:blipFill>
          <a:blip r:embed="rId2"/>
          <a:stretch>
            <a:fillRect/>
          </a:stretch>
        </p:blipFill>
        <p:spPr>
          <a:xfrm>
            <a:off x="761606" y="2295136"/>
            <a:ext cx="2753119" cy="2725216"/>
          </a:xfrm>
          <a:prstGeom prst="rect">
            <a:avLst/>
          </a:prstGeom>
        </p:spPr>
      </p:pic>
      <p:sp>
        <p:nvSpPr>
          <p:cNvPr id="6" name="Arrow: Right 5">
            <a:extLst>
              <a:ext uri="{FF2B5EF4-FFF2-40B4-BE49-F238E27FC236}">
                <a16:creationId xmlns:a16="http://schemas.microsoft.com/office/drawing/2014/main" id="{4D65B7D4-2F05-4BA2-9C6E-693A1BC9E40E}"/>
              </a:ext>
            </a:extLst>
          </p:cNvPr>
          <p:cNvSpPr/>
          <p:nvPr/>
        </p:nvSpPr>
        <p:spPr>
          <a:xfrm>
            <a:off x="4206711" y="3381375"/>
            <a:ext cx="2498889"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pic>
        <p:nvPicPr>
          <p:cNvPr id="8" name="Picture 7">
            <a:extLst>
              <a:ext uri="{FF2B5EF4-FFF2-40B4-BE49-F238E27FC236}">
                <a16:creationId xmlns:a16="http://schemas.microsoft.com/office/drawing/2014/main" id="{0DE3DC9B-D27F-4A0C-8324-CA497076595E}"/>
              </a:ext>
            </a:extLst>
          </p:cNvPr>
          <p:cNvPicPr>
            <a:picLocks noChangeAspect="1"/>
          </p:cNvPicPr>
          <p:nvPr/>
        </p:nvPicPr>
        <p:blipFill>
          <a:blip r:embed="rId3"/>
          <a:stretch>
            <a:fillRect/>
          </a:stretch>
        </p:blipFill>
        <p:spPr>
          <a:xfrm>
            <a:off x="7569035" y="1643269"/>
            <a:ext cx="3486637" cy="2143424"/>
          </a:xfrm>
          <a:prstGeom prst="rect">
            <a:avLst/>
          </a:prstGeom>
        </p:spPr>
      </p:pic>
      <p:pic>
        <p:nvPicPr>
          <p:cNvPr id="10" name="Picture 9">
            <a:extLst>
              <a:ext uri="{FF2B5EF4-FFF2-40B4-BE49-F238E27FC236}">
                <a16:creationId xmlns:a16="http://schemas.microsoft.com/office/drawing/2014/main" id="{E5C715EF-BEDF-4B12-B1EC-36DD3CADF5B0}"/>
              </a:ext>
            </a:extLst>
          </p:cNvPr>
          <p:cNvPicPr>
            <a:picLocks noChangeAspect="1"/>
          </p:cNvPicPr>
          <p:nvPr/>
        </p:nvPicPr>
        <p:blipFill>
          <a:blip r:embed="rId4"/>
          <a:stretch>
            <a:fillRect/>
          </a:stretch>
        </p:blipFill>
        <p:spPr>
          <a:xfrm>
            <a:off x="7943664" y="3786693"/>
            <a:ext cx="2876735" cy="2442658"/>
          </a:xfrm>
          <a:prstGeom prst="rect">
            <a:avLst/>
          </a:prstGeom>
        </p:spPr>
      </p:pic>
      <p:sp>
        <p:nvSpPr>
          <p:cNvPr id="11" name="TextBox 10">
            <a:extLst>
              <a:ext uri="{FF2B5EF4-FFF2-40B4-BE49-F238E27FC236}">
                <a16:creationId xmlns:a16="http://schemas.microsoft.com/office/drawing/2014/main" id="{9C3BFA7D-A3E0-4090-9C35-219EBBDD4542}"/>
              </a:ext>
            </a:extLst>
          </p:cNvPr>
          <p:cNvSpPr txBox="1"/>
          <p:nvPr/>
        </p:nvSpPr>
        <p:spPr>
          <a:xfrm>
            <a:off x="1190625" y="5534025"/>
            <a:ext cx="5670527" cy="923330"/>
          </a:xfrm>
          <a:prstGeom prst="rect">
            <a:avLst/>
          </a:prstGeom>
          <a:noFill/>
        </p:spPr>
        <p:txBody>
          <a:bodyPr wrap="none" rtlCol="0">
            <a:spAutoFit/>
          </a:bodyPr>
          <a:lstStyle/>
          <a:p>
            <a:pPr algn="l"/>
            <a:r>
              <a:rPr lang="en-US" b="1" dirty="0">
                <a:solidFill>
                  <a:srgbClr val="05418A"/>
                </a:solidFill>
                <a:latin typeface="Open Sans SemiBold" panose="020B0606030504020204" pitchFamily="34" charset="0"/>
                <a:ea typeface="Open Sans SemiBold" panose="020B0606030504020204" pitchFamily="34" charset="0"/>
                <a:cs typeface="Open Sans SemiBold" panose="020B0606030504020204" pitchFamily="34" charset="0"/>
              </a:rPr>
              <a:t>The grey FMS connector can be found behind the </a:t>
            </a:r>
          </a:p>
          <a:p>
            <a:pPr algn="l"/>
            <a:r>
              <a:rPr lang="en-US" b="1" dirty="0">
                <a:solidFill>
                  <a:srgbClr val="05418A"/>
                </a:solidFill>
                <a:latin typeface="Open Sans SemiBold" panose="020B0606030504020204" pitchFamily="34" charset="0"/>
                <a:ea typeface="Open Sans SemiBold" panose="020B0606030504020204" pitchFamily="34" charset="0"/>
                <a:cs typeface="Open Sans SemiBold" panose="020B0606030504020204" pitchFamily="34" charset="0"/>
              </a:rPr>
              <a:t>cup holder on the right side of the driver. All </a:t>
            </a:r>
          </a:p>
          <a:p>
            <a:pPr algn="l"/>
            <a:r>
              <a:rPr lang="en-US" b="1" dirty="0">
                <a:solidFill>
                  <a:srgbClr val="05418A"/>
                </a:solidFill>
                <a:latin typeface="Open Sans SemiBold" panose="020B0606030504020204" pitchFamily="34" charset="0"/>
                <a:ea typeface="Open Sans SemiBold" panose="020B0606030504020204" pitchFamily="34" charset="0"/>
                <a:cs typeface="Open Sans SemiBold" panose="020B0606030504020204" pitchFamily="34" charset="0"/>
              </a:rPr>
              <a:t>connections can be made there.</a:t>
            </a:r>
            <a:endParaRPr lang="cs-CZ" b="1" dirty="0" err="1">
              <a:solidFill>
                <a:srgbClr val="05418A"/>
              </a:solidFill>
              <a:latin typeface="Open Sans SemiBold" panose="020B0606030504020204" pitchFamily="34" charset="0"/>
              <a:ea typeface="Open Sans SemiBold" panose="020B0606030504020204" pitchFamily="34" charset="0"/>
              <a:cs typeface="Open Sans SemiBold" panose="020B0606030504020204" pitchFamily="34" charset="0"/>
            </a:endParaRPr>
          </a:p>
        </p:txBody>
      </p:sp>
    </p:spTree>
    <p:extLst>
      <p:ext uri="{BB962C8B-B14F-4D97-AF65-F5344CB8AC3E}">
        <p14:creationId xmlns:p14="http://schemas.microsoft.com/office/powerpoint/2010/main" val="313495322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87BCDEC-B861-3948-AD81-F9036E8AA54D}"/>
              </a:ext>
            </a:extLst>
          </p:cNvPr>
          <p:cNvSpPr>
            <a:spLocks noGrp="1"/>
          </p:cNvSpPr>
          <p:nvPr>
            <p:ph type="sldNum" sz="quarter" idx="10"/>
          </p:nvPr>
        </p:nvSpPr>
        <p:spPr/>
        <p:txBody>
          <a:bodyPr/>
          <a:lstStyle/>
          <a:p>
            <a:fld id="{DEA447EE-40F2-0B4B-BA48-2ECC9F2E281D}" type="slidenum">
              <a:rPr lang="cs-CZ" smtClean="0"/>
              <a:pPr/>
              <a:t>2</a:t>
            </a:fld>
            <a:endParaRPr lang="cs-CZ" dirty="0"/>
          </a:p>
        </p:txBody>
      </p:sp>
      <p:sp>
        <p:nvSpPr>
          <p:cNvPr id="3" name="TextBox 2">
            <a:extLst>
              <a:ext uri="{FF2B5EF4-FFF2-40B4-BE49-F238E27FC236}">
                <a16:creationId xmlns:a16="http://schemas.microsoft.com/office/drawing/2014/main" id="{9DEFE156-C7FF-4A93-8777-904914A57D5E}"/>
              </a:ext>
            </a:extLst>
          </p:cNvPr>
          <p:cNvSpPr txBox="1"/>
          <p:nvPr/>
        </p:nvSpPr>
        <p:spPr>
          <a:xfrm>
            <a:off x="304799" y="1514474"/>
            <a:ext cx="8791575" cy="4401205"/>
          </a:xfrm>
          <a:prstGeom prst="rect">
            <a:avLst/>
          </a:prstGeom>
          <a:noFill/>
        </p:spPr>
        <p:txBody>
          <a:bodyPr wrap="square" rtlCol="0">
            <a:spAutoFit/>
          </a:bodyPr>
          <a:lstStyle/>
          <a:p>
            <a:pPr algn="l"/>
            <a:r>
              <a:rPr lang="en-US" sz="2000" b="1" dirty="0">
                <a:solidFill>
                  <a:srgbClr val="05418A"/>
                </a:solidFill>
                <a:ea typeface="Open Sans SemiBold" panose="020B0606030504020204" pitchFamily="34" charset="0"/>
                <a:cs typeface="Open Sans SemiBold" panose="020B0606030504020204" pitchFamily="34" charset="0"/>
              </a:rPr>
              <a:t>This presentation is intended to support the installation of EW devices (</a:t>
            </a:r>
            <a:r>
              <a:rPr lang="en-US" sz="2000" b="1" dirty="0" err="1">
                <a:solidFill>
                  <a:srgbClr val="05418A"/>
                </a:solidFill>
                <a:ea typeface="Open Sans SemiBold" panose="020B0606030504020204" pitchFamily="34" charset="0"/>
                <a:cs typeface="Open Sans SemiBold" panose="020B0606030504020204" pitchFamily="34" charset="0"/>
              </a:rPr>
              <a:t>Vetronics</a:t>
            </a:r>
            <a:r>
              <a:rPr lang="en-US" sz="2000" b="1" dirty="0">
                <a:solidFill>
                  <a:srgbClr val="05418A"/>
                </a:solidFill>
                <a:ea typeface="Open Sans SemiBold" panose="020B0606030504020204" pitchFamily="34" charset="0"/>
                <a:cs typeface="Open Sans SemiBold" panose="020B0606030504020204" pitchFamily="34" charset="0"/>
              </a:rPr>
              <a:t> v820 and EVA OBU v850)</a:t>
            </a:r>
          </a:p>
          <a:p>
            <a:pPr algn="l"/>
            <a:endParaRPr lang="en-US" sz="2000" b="1" dirty="0">
              <a:solidFill>
                <a:srgbClr val="05418A"/>
              </a:solidFill>
              <a:ea typeface="Open Sans SemiBold" panose="020B0606030504020204" pitchFamily="34" charset="0"/>
              <a:cs typeface="Open Sans SemiBold" panose="020B0606030504020204" pitchFamily="34" charset="0"/>
            </a:endParaRPr>
          </a:p>
          <a:p>
            <a:pPr algn="l"/>
            <a:r>
              <a:rPr lang="en-US" sz="2000" b="1" dirty="0">
                <a:solidFill>
                  <a:srgbClr val="05418A"/>
                </a:solidFill>
                <a:ea typeface="Open Sans SemiBold" panose="020B0606030504020204" pitchFamily="34" charset="0"/>
                <a:cs typeface="Open Sans SemiBold" panose="020B0606030504020204" pitchFamily="34" charset="0"/>
              </a:rPr>
              <a:t>With a wide variety of brands and vehicles, it is necessary to be aware of the type of connection to be made.</a:t>
            </a:r>
          </a:p>
          <a:p>
            <a:pPr algn="l"/>
            <a:endParaRPr lang="en-US" sz="2000" b="1" dirty="0">
              <a:solidFill>
                <a:srgbClr val="05418A"/>
              </a:solidFill>
              <a:ea typeface="Open Sans SemiBold" panose="020B0606030504020204" pitchFamily="34" charset="0"/>
              <a:cs typeface="Open Sans SemiBold" panose="020B0606030504020204" pitchFamily="34" charset="0"/>
            </a:endParaRPr>
          </a:p>
          <a:p>
            <a:pPr algn="l"/>
            <a:r>
              <a:rPr lang="en-US" sz="2000" b="1" dirty="0">
                <a:solidFill>
                  <a:srgbClr val="05418A"/>
                </a:solidFill>
                <a:ea typeface="Open Sans SemiBold" panose="020B0606030504020204" pitchFamily="34" charset="0"/>
                <a:cs typeface="Open Sans SemiBold" panose="020B0606030504020204" pitchFamily="34" charset="0"/>
              </a:rPr>
              <a:t>This guide serves to inform in a general context of the type of connection to be made with FMS and in vehicles that do not have this type of connection.</a:t>
            </a:r>
          </a:p>
          <a:p>
            <a:pPr algn="l"/>
            <a:endParaRPr lang="en-US" sz="2000" b="1" dirty="0">
              <a:solidFill>
                <a:srgbClr val="05418A"/>
              </a:solidFill>
              <a:ea typeface="Open Sans SemiBold" panose="020B0606030504020204" pitchFamily="34" charset="0"/>
              <a:cs typeface="Open Sans SemiBold" panose="020B0606030504020204" pitchFamily="34" charset="0"/>
            </a:endParaRPr>
          </a:p>
          <a:p>
            <a:pPr algn="l"/>
            <a:r>
              <a:rPr lang="en-US" sz="2000" b="1" dirty="0">
                <a:solidFill>
                  <a:srgbClr val="05418A"/>
                </a:solidFill>
                <a:ea typeface="Open Sans SemiBold" panose="020B0606030504020204" pitchFamily="34" charset="0"/>
                <a:cs typeface="Open Sans SemiBold" panose="020B0606030504020204" pitchFamily="34" charset="0"/>
              </a:rPr>
              <a:t>Depending on the service contracted by the customer, the installation method is also different.</a:t>
            </a:r>
          </a:p>
          <a:p>
            <a:pPr algn="l"/>
            <a:endParaRPr lang="en-US" sz="2000" b="1" dirty="0">
              <a:solidFill>
                <a:srgbClr val="05418A"/>
              </a:solidFill>
              <a:ea typeface="Open Sans SemiBold" panose="020B0606030504020204" pitchFamily="34" charset="0"/>
              <a:cs typeface="Open Sans SemiBold" panose="020B0606030504020204" pitchFamily="34" charset="0"/>
            </a:endParaRPr>
          </a:p>
          <a:p>
            <a:pPr algn="l"/>
            <a:r>
              <a:rPr lang="en-US" sz="2000" b="1" dirty="0">
                <a:solidFill>
                  <a:srgbClr val="05418A"/>
                </a:solidFill>
                <a:ea typeface="Open Sans SemiBold" panose="020B0606030504020204" pitchFamily="34" charset="0"/>
                <a:cs typeface="Open Sans SemiBold" panose="020B0606030504020204" pitchFamily="34" charset="0"/>
              </a:rPr>
              <a:t>There are two types of installation on EW devices, fixed installation and installation via cigarette lighter connector.</a:t>
            </a:r>
            <a:endParaRPr lang="cs-CZ" sz="2000" b="1" dirty="0" err="1">
              <a:solidFill>
                <a:srgbClr val="05418A"/>
              </a:solidFill>
              <a:ea typeface="Open Sans SemiBold" panose="020B0606030504020204" pitchFamily="34" charset="0"/>
              <a:cs typeface="Open Sans SemiBold" panose="020B0606030504020204" pitchFamily="34" charset="0"/>
            </a:endParaRPr>
          </a:p>
        </p:txBody>
      </p:sp>
      <p:sp>
        <p:nvSpPr>
          <p:cNvPr id="8" name="TextBox 7">
            <a:extLst>
              <a:ext uri="{FF2B5EF4-FFF2-40B4-BE49-F238E27FC236}">
                <a16:creationId xmlns:a16="http://schemas.microsoft.com/office/drawing/2014/main" id="{9D5EBE87-2A08-40CF-B5D2-ED1C038FB90A}"/>
              </a:ext>
            </a:extLst>
          </p:cNvPr>
          <p:cNvSpPr txBox="1"/>
          <p:nvPr/>
        </p:nvSpPr>
        <p:spPr>
          <a:xfrm>
            <a:off x="304799" y="315048"/>
            <a:ext cx="6097656" cy="1231106"/>
          </a:xfrm>
          <a:prstGeom prst="rect">
            <a:avLst/>
          </a:prstGeom>
          <a:noFill/>
        </p:spPr>
        <p:txBody>
          <a:bodyPr wrap="square">
            <a:spAutoFit/>
          </a:bodyPr>
          <a:lstStyle/>
          <a:p>
            <a:r>
              <a:rPr lang="en-US" sz="2800" b="1" dirty="0"/>
              <a:t>Technical Data</a:t>
            </a:r>
          </a:p>
          <a:p>
            <a:r>
              <a:rPr lang="cs-CZ" sz="2800" b="1" dirty="0" err="1"/>
              <a:t>connections</a:t>
            </a:r>
            <a:r>
              <a:rPr lang="cs-CZ" sz="2800" b="1" dirty="0"/>
              <a:t> and </a:t>
            </a:r>
            <a:r>
              <a:rPr lang="cs-CZ" sz="2800" b="1" dirty="0" err="1"/>
              <a:t>vehicles</a:t>
            </a:r>
            <a:endParaRPr lang="cs-CZ" sz="2800" b="1" dirty="0"/>
          </a:p>
          <a:p>
            <a:endParaRPr lang="cs-CZ" dirty="0"/>
          </a:p>
        </p:txBody>
      </p:sp>
    </p:spTree>
    <p:extLst>
      <p:ext uri="{BB962C8B-B14F-4D97-AF65-F5344CB8AC3E}">
        <p14:creationId xmlns:p14="http://schemas.microsoft.com/office/powerpoint/2010/main" val="251925883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87BCDEC-B861-3948-AD81-F9036E8AA54D}"/>
              </a:ext>
            </a:extLst>
          </p:cNvPr>
          <p:cNvSpPr>
            <a:spLocks noGrp="1"/>
          </p:cNvSpPr>
          <p:nvPr>
            <p:ph type="sldNum" sz="quarter" idx="10"/>
          </p:nvPr>
        </p:nvSpPr>
        <p:spPr/>
        <p:txBody>
          <a:bodyPr/>
          <a:lstStyle/>
          <a:p>
            <a:fld id="{DEA447EE-40F2-0B4B-BA48-2ECC9F2E281D}" type="slidenum">
              <a:rPr lang="cs-CZ" smtClean="0"/>
              <a:pPr/>
              <a:t>20</a:t>
            </a:fld>
            <a:endParaRPr lang="cs-CZ" dirty="0"/>
          </a:p>
        </p:txBody>
      </p:sp>
      <p:sp>
        <p:nvSpPr>
          <p:cNvPr id="3" name="TextBox 2">
            <a:extLst>
              <a:ext uri="{FF2B5EF4-FFF2-40B4-BE49-F238E27FC236}">
                <a16:creationId xmlns:a16="http://schemas.microsoft.com/office/drawing/2014/main" id="{F8ABC3DE-19A0-4076-9FB8-20E5368836A5}"/>
              </a:ext>
            </a:extLst>
          </p:cNvPr>
          <p:cNvSpPr txBox="1"/>
          <p:nvPr/>
        </p:nvSpPr>
        <p:spPr>
          <a:xfrm>
            <a:off x="196686" y="167758"/>
            <a:ext cx="8013863" cy="954107"/>
          </a:xfrm>
          <a:prstGeom prst="rect">
            <a:avLst/>
          </a:prstGeom>
          <a:noFill/>
        </p:spPr>
        <p:txBody>
          <a:bodyPr wrap="square">
            <a:spAutoFit/>
          </a:bodyPr>
          <a:lstStyle/>
          <a:p>
            <a:r>
              <a:rPr lang="en-US" sz="2800" dirty="0"/>
              <a:t>WHERE TO FIND THE FMS INTERFACE ON MY TRUCK :</a:t>
            </a:r>
          </a:p>
          <a:p>
            <a:r>
              <a:rPr lang="cs-CZ" sz="2800" dirty="0"/>
              <a:t>RENAULT MIDLUM DXI </a:t>
            </a:r>
            <a:endParaRPr lang="en-US" sz="2800" dirty="0"/>
          </a:p>
        </p:txBody>
      </p:sp>
      <p:pic>
        <p:nvPicPr>
          <p:cNvPr id="5" name="Picture 4">
            <a:extLst>
              <a:ext uri="{FF2B5EF4-FFF2-40B4-BE49-F238E27FC236}">
                <a16:creationId xmlns:a16="http://schemas.microsoft.com/office/drawing/2014/main" id="{D2951AC3-9A79-4444-A06F-82D864EC9433}"/>
              </a:ext>
            </a:extLst>
          </p:cNvPr>
          <p:cNvPicPr>
            <a:picLocks noChangeAspect="1"/>
          </p:cNvPicPr>
          <p:nvPr/>
        </p:nvPicPr>
        <p:blipFill>
          <a:blip r:embed="rId2"/>
          <a:stretch>
            <a:fillRect/>
          </a:stretch>
        </p:blipFill>
        <p:spPr>
          <a:xfrm>
            <a:off x="275146" y="1848050"/>
            <a:ext cx="2662391" cy="2120693"/>
          </a:xfrm>
          <a:prstGeom prst="rect">
            <a:avLst/>
          </a:prstGeom>
        </p:spPr>
      </p:pic>
      <p:pic>
        <p:nvPicPr>
          <p:cNvPr id="7" name="Picture 6">
            <a:extLst>
              <a:ext uri="{FF2B5EF4-FFF2-40B4-BE49-F238E27FC236}">
                <a16:creationId xmlns:a16="http://schemas.microsoft.com/office/drawing/2014/main" id="{F5846EAF-D767-4FAB-9B54-8EB0D59914DA}"/>
              </a:ext>
            </a:extLst>
          </p:cNvPr>
          <p:cNvPicPr>
            <a:picLocks noChangeAspect="1"/>
          </p:cNvPicPr>
          <p:nvPr/>
        </p:nvPicPr>
        <p:blipFill>
          <a:blip r:embed="rId3"/>
          <a:stretch>
            <a:fillRect/>
          </a:stretch>
        </p:blipFill>
        <p:spPr>
          <a:xfrm>
            <a:off x="6186198" y="1530003"/>
            <a:ext cx="4143953" cy="2438740"/>
          </a:xfrm>
          <a:prstGeom prst="rect">
            <a:avLst/>
          </a:prstGeom>
        </p:spPr>
      </p:pic>
      <p:pic>
        <p:nvPicPr>
          <p:cNvPr id="9" name="Picture 8">
            <a:extLst>
              <a:ext uri="{FF2B5EF4-FFF2-40B4-BE49-F238E27FC236}">
                <a16:creationId xmlns:a16="http://schemas.microsoft.com/office/drawing/2014/main" id="{1E6ADBCF-DE1F-4787-8305-C4A65CDC691A}"/>
              </a:ext>
            </a:extLst>
          </p:cNvPr>
          <p:cNvPicPr>
            <a:picLocks noChangeAspect="1"/>
          </p:cNvPicPr>
          <p:nvPr/>
        </p:nvPicPr>
        <p:blipFill>
          <a:blip r:embed="rId4"/>
          <a:stretch>
            <a:fillRect/>
          </a:stretch>
        </p:blipFill>
        <p:spPr>
          <a:xfrm>
            <a:off x="7324952" y="3968743"/>
            <a:ext cx="2108626" cy="1995664"/>
          </a:xfrm>
          <a:prstGeom prst="rect">
            <a:avLst/>
          </a:prstGeom>
        </p:spPr>
      </p:pic>
      <p:sp>
        <p:nvSpPr>
          <p:cNvPr id="10" name="Arrow: Right 9">
            <a:extLst>
              <a:ext uri="{FF2B5EF4-FFF2-40B4-BE49-F238E27FC236}">
                <a16:creationId xmlns:a16="http://schemas.microsoft.com/office/drawing/2014/main" id="{6A052461-7E56-4A33-8118-B99A60827BEA}"/>
              </a:ext>
            </a:extLst>
          </p:cNvPr>
          <p:cNvSpPr/>
          <p:nvPr/>
        </p:nvSpPr>
        <p:spPr>
          <a:xfrm>
            <a:off x="3506914" y="3631760"/>
            <a:ext cx="2498889"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2" name="TextBox 11">
            <a:extLst>
              <a:ext uri="{FF2B5EF4-FFF2-40B4-BE49-F238E27FC236}">
                <a16:creationId xmlns:a16="http://schemas.microsoft.com/office/drawing/2014/main" id="{A33324A5-AFDA-480C-B2B3-E8426BB1AA65}"/>
              </a:ext>
            </a:extLst>
          </p:cNvPr>
          <p:cNvSpPr txBox="1"/>
          <p:nvPr/>
        </p:nvSpPr>
        <p:spPr>
          <a:xfrm>
            <a:off x="250453" y="4264040"/>
            <a:ext cx="6096000" cy="2308324"/>
          </a:xfrm>
          <a:prstGeom prst="rect">
            <a:avLst/>
          </a:prstGeom>
          <a:noFill/>
        </p:spPr>
        <p:txBody>
          <a:bodyPr wrap="square">
            <a:spAutoFit/>
          </a:bodyPr>
          <a:lstStyle/>
          <a:p>
            <a:r>
              <a:rPr lang="cs-CZ" dirty="0" err="1"/>
              <a:t>The</a:t>
            </a:r>
            <a:r>
              <a:rPr lang="cs-CZ" dirty="0"/>
              <a:t> </a:t>
            </a:r>
            <a:r>
              <a:rPr lang="cs-CZ" dirty="0" err="1"/>
              <a:t>location</a:t>
            </a:r>
            <a:r>
              <a:rPr lang="cs-CZ" dirty="0"/>
              <a:t> </a:t>
            </a:r>
            <a:r>
              <a:rPr lang="cs-CZ" dirty="0" err="1"/>
              <a:t>of</a:t>
            </a:r>
            <a:r>
              <a:rPr lang="cs-CZ" dirty="0"/>
              <a:t> </a:t>
            </a:r>
            <a:r>
              <a:rPr lang="cs-CZ" dirty="0" err="1"/>
              <a:t>the</a:t>
            </a:r>
            <a:r>
              <a:rPr lang="cs-CZ" dirty="0"/>
              <a:t> </a:t>
            </a:r>
            <a:r>
              <a:rPr lang="cs-CZ" dirty="0" err="1"/>
              <a:t>grey</a:t>
            </a:r>
            <a:r>
              <a:rPr lang="cs-CZ" dirty="0"/>
              <a:t> FMS </a:t>
            </a:r>
            <a:r>
              <a:rPr lang="cs-CZ" dirty="0" err="1"/>
              <a:t>connector</a:t>
            </a:r>
            <a:r>
              <a:rPr lang="cs-CZ" dirty="0"/>
              <a:t> </a:t>
            </a:r>
          </a:p>
          <a:p>
            <a:r>
              <a:rPr lang="cs-CZ" dirty="0" err="1"/>
              <a:t>depends</a:t>
            </a:r>
            <a:r>
              <a:rPr lang="cs-CZ" dirty="0"/>
              <a:t> on </a:t>
            </a:r>
            <a:r>
              <a:rPr lang="cs-CZ" dirty="0" err="1"/>
              <a:t>the</a:t>
            </a:r>
            <a:r>
              <a:rPr lang="cs-CZ" dirty="0"/>
              <a:t> cab model and </a:t>
            </a:r>
            <a:r>
              <a:rPr lang="cs-CZ" dirty="0" err="1"/>
              <a:t>the</a:t>
            </a:r>
            <a:r>
              <a:rPr lang="cs-CZ" dirty="0"/>
              <a:t> </a:t>
            </a:r>
          </a:p>
          <a:p>
            <a:r>
              <a:rPr lang="cs-CZ" dirty="0" err="1"/>
              <a:t>production</a:t>
            </a:r>
            <a:r>
              <a:rPr lang="cs-CZ" dirty="0"/>
              <a:t> </a:t>
            </a:r>
            <a:r>
              <a:rPr lang="cs-CZ" dirty="0" err="1"/>
              <a:t>date</a:t>
            </a:r>
            <a:r>
              <a:rPr lang="cs-CZ" dirty="0"/>
              <a:t>.</a:t>
            </a:r>
          </a:p>
          <a:p>
            <a:r>
              <a:rPr lang="cs-CZ" dirty="0"/>
              <a:t>1. </a:t>
            </a:r>
            <a:r>
              <a:rPr lang="cs-CZ" dirty="0" err="1"/>
              <a:t>Behind</a:t>
            </a:r>
            <a:r>
              <a:rPr lang="cs-CZ" dirty="0"/>
              <a:t> </a:t>
            </a:r>
            <a:r>
              <a:rPr lang="cs-CZ" dirty="0" err="1"/>
              <a:t>the</a:t>
            </a:r>
            <a:r>
              <a:rPr lang="cs-CZ" dirty="0"/>
              <a:t> </a:t>
            </a:r>
            <a:r>
              <a:rPr lang="cs-CZ" dirty="0" err="1"/>
              <a:t>cover</a:t>
            </a:r>
            <a:r>
              <a:rPr lang="cs-CZ" dirty="0"/>
              <a:t> plate </a:t>
            </a:r>
            <a:r>
              <a:rPr lang="cs-CZ" dirty="0" err="1"/>
              <a:t>underneath</a:t>
            </a:r>
            <a:r>
              <a:rPr lang="cs-CZ" dirty="0"/>
              <a:t> </a:t>
            </a:r>
            <a:r>
              <a:rPr lang="cs-CZ" dirty="0" err="1"/>
              <a:t>the</a:t>
            </a:r>
            <a:r>
              <a:rPr lang="cs-CZ" dirty="0"/>
              <a:t> </a:t>
            </a:r>
          </a:p>
          <a:p>
            <a:r>
              <a:rPr lang="cs-CZ" dirty="0" err="1"/>
              <a:t>radio</a:t>
            </a:r>
            <a:r>
              <a:rPr lang="cs-CZ" dirty="0"/>
              <a:t>.</a:t>
            </a:r>
          </a:p>
          <a:p>
            <a:r>
              <a:rPr lang="cs-CZ" dirty="0"/>
              <a:t>2. </a:t>
            </a:r>
            <a:r>
              <a:rPr lang="cs-CZ" dirty="0" err="1"/>
              <a:t>Behind</a:t>
            </a:r>
            <a:r>
              <a:rPr lang="cs-CZ" dirty="0"/>
              <a:t> </a:t>
            </a:r>
            <a:r>
              <a:rPr lang="cs-CZ" dirty="0" err="1"/>
              <a:t>the</a:t>
            </a:r>
            <a:r>
              <a:rPr lang="cs-CZ" dirty="0"/>
              <a:t> </a:t>
            </a:r>
            <a:r>
              <a:rPr lang="cs-CZ" dirty="0" err="1"/>
              <a:t>bottom</a:t>
            </a:r>
            <a:r>
              <a:rPr lang="cs-CZ" dirty="0"/>
              <a:t> part </a:t>
            </a:r>
            <a:r>
              <a:rPr lang="cs-CZ" dirty="0" err="1"/>
              <a:t>of</a:t>
            </a:r>
            <a:r>
              <a:rPr lang="cs-CZ" dirty="0"/>
              <a:t> </a:t>
            </a:r>
            <a:r>
              <a:rPr lang="cs-CZ" dirty="0" err="1"/>
              <a:t>the</a:t>
            </a:r>
            <a:r>
              <a:rPr lang="cs-CZ" dirty="0"/>
              <a:t> </a:t>
            </a:r>
          </a:p>
          <a:p>
            <a:r>
              <a:rPr lang="cs-CZ" dirty="0"/>
              <a:t>dashboard. To </a:t>
            </a:r>
            <a:r>
              <a:rPr lang="cs-CZ" dirty="0" err="1"/>
              <a:t>reach</a:t>
            </a:r>
            <a:r>
              <a:rPr lang="cs-CZ" dirty="0"/>
              <a:t> </a:t>
            </a:r>
            <a:r>
              <a:rPr lang="cs-CZ" dirty="0" err="1"/>
              <a:t>it</a:t>
            </a:r>
            <a:r>
              <a:rPr lang="cs-CZ" dirty="0"/>
              <a:t>, </a:t>
            </a:r>
            <a:r>
              <a:rPr lang="cs-CZ" dirty="0" err="1"/>
              <a:t>dismount</a:t>
            </a:r>
            <a:r>
              <a:rPr lang="cs-CZ" dirty="0"/>
              <a:t> </a:t>
            </a:r>
            <a:r>
              <a:rPr lang="cs-CZ" dirty="0" err="1"/>
              <a:t>the</a:t>
            </a:r>
            <a:r>
              <a:rPr lang="cs-CZ" dirty="0"/>
              <a:t> </a:t>
            </a:r>
          </a:p>
          <a:p>
            <a:r>
              <a:rPr lang="cs-CZ" dirty="0" err="1"/>
              <a:t>glove</a:t>
            </a:r>
            <a:r>
              <a:rPr lang="cs-CZ" dirty="0"/>
              <a:t> box</a:t>
            </a:r>
          </a:p>
        </p:txBody>
      </p:sp>
    </p:spTree>
    <p:extLst>
      <p:ext uri="{BB962C8B-B14F-4D97-AF65-F5344CB8AC3E}">
        <p14:creationId xmlns:p14="http://schemas.microsoft.com/office/powerpoint/2010/main" val="301289457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87BCDEC-B861-3948-AD81-F9036E8AA54D}"/>
              </a:ext>
            </a:extLst>
          </p:cNvPr>
          <p:cNvSpPr>
            <a:spLocks noGrp="1"/>
          </p:cNvSpPr>
          <p:nvPr>
            <p:ph type="sldNum" sz="quarter" idx="10"/>
          </p:nvPr>
        </p:nvSpPr>
        <p:spPr/>
        <p:txBody>
          <a:bodyPr/>
          <a:lstStyle/>
          <a:p>
            <a:fld id="{DEA447EE-40F2-0B4B-BA48-2ECC9F2E281D}" type="slidenum">
              <a:rPr lang="cs-CZ" smtClean="0"/>
              <a:pPr/>
              <a:t>21</a:t>
            </a:fld>
            <a:endParaRPr lang="cs-CZ" dirty="0"/>
          </a:p>
        </p:txBody>
      </p:sp>
      <p:sp>
        <p:nvSpPr>
          <p:cNvPr id="3" name="TextBox 2">
            <a:extLst>
              <a:ext uri="{FF2B5EF4-FFF2-40B4-BE49-F238E27FC236}">
                <a16:creationId xmlns:a16="http://schemas.microsoft.com/office/drawing/2014/main" id="{BC1C5A77-4A9D-4C1B-9804-6C1CC689160C}"/>
              </a:ext>
            </a:extLst>
          </p:cNvPr>
          <p:cNvSpPr txBox="1"/>
          <p:nvPr/>
        </p:nvSpPr>
        <p:spPr>
          <a:xfrm>
            <a:off x="196687" y="167758"/>
            <a:ext cx="7870988" cy="954107"/>
          </a:xfrm>
          <a:prstGeom prst="rect">
            <a:avLst/>
          </a:prstGeom>
          <a:noFill/>
        </p:spPr>
        <p:txBody>
          <a:bodyPr wrap="square">
            <a:spAutoFit/>
          </a:bodyPr>
          <a:lstStyle/>
          <a:p>
            <a:r>
              <a:rPr lang="en-US" sz="2800" dirty="0"/>
              <a:t>WHERE TO FIND THE FMS INTERFACE ON MY TRUCK :</a:t>
            </a:r>
          </a:p>
          <a:p>
            <a:r>
              <a:rPr lang="cs-CZ" sz="2800" dirty="0"/>
              <a:t>RENAULT MIDLUM DXI </a:t>
            </a:r>
            <a:endParaRPr lang="en-US" sz="2800" dirty="0"/>
          </a:p>
        </p:txBody>
      </p:sp>
      <p:pic>
        <p:nvPicPr>
          <p:cNvPr id="5" name="Picture 4">
            <a:extLst>
              <a:ext uri="{FF2B5EF4-FFF2-40B4-BE49-F238E27FC236}">
                <a16:creationId xmlns:a16="http://schemas.microsoft.com/office/drawing/2014/main" id="{4B92651E-D9EF-4582-BB00-64395B624096}"/>
              </a:ext>
            </a:extLst>
          </p:cNvPr>
          <p:cNvPicPr>
            <a:picLocks noChangeAspect="1"/>
          </p:cNvPicPr>
          <p:nvPr/>
        </p:nvPicPr>
        <p:blipFill>
          <a:blip r:embed="rId2"/>
          <a:stretch>
            <a:fillRect/>
          </a:stretch>
        </p:blipFill>
        <p:spPr>
          <a:xfrm>
            <a:off x="204112" y="1846150"/>
            <a:ext cx="2930304" cy="2300759"/>
          </a:xfrm>
          <a:prstGeom prst="rect">
            <a:avLst/>
          </a:prstGeom>
        </p:spPr>
      </p:pic>
      <p:pic>
        <p:nvPicPr>
          <p:cNvPr id="6" name="Picture 5">
            <a:extLst>
              <a:ext uri="{FF2B5EF4-FFF2-40B4-BE49-F238E27FC236}">
                <a16:creationId xmlns:a16="http://schemas.microsoft.com/office/drawing/2014/main" id="{DDFE5D4D-B6DD-43FF-8C26-05D7564DEE89}"/>
              </a:ext>
            </a:extLst>
          </p:cNvPr>
          <p:cNvPicPr>
            <a:picLocks noChangeAspect="1"/>
          </p:cNvPicPr>
          <p:nvPr/>
        </p:nvPicPr>
        <p:blipFill>
          <a:blip r:embed="rId3"/>
          <a:stretch>
            <a:fillRect/>
          </a:stretch>
        </p:blipFill>
        <p:spPr>
          <a:xfrm>
            <a:off x="6247627" y="1530003"/>
            <a:ext cx="4082524" cy="2402589"/>
          </a:xfrm>
          <a:prstGeom prst="rect">
            <a:avLst/>
          </a:prstGeom>
        </p:spPr>
      </p:pic>
      <p:pic>
        <p:nvPicPr>
          <p:cNvPr id="7" name="Picture 6">
            <a:extLst>
              <a:ext uri="{FF2B5EF4-FFF2-40B4-BE49-F238E27FC236}">
                <a16:creationId xmlns:a16="http://schemas.microsoft.com/office/drawing/2014/main" id="{2D4155CE-ED3D-4D5B-9252-5F9195ECF81F}"/>
              </a:ext>
            </a:extLst>
          </p:cNvPr>
          <p:cNvPicPr>
            <a:picLocks noChangeAspect="1"/>
          </p:cNvPicPr>
          <p:nvPr/>
        </p:nvPicPr>
        <p:blipFill>
          <a:blip r:embed="rId4"/>
          <a:stretch>
            <a:fillRect/>
          </a:stretch>
        </p:blipFill>
        <p:spPr>
          <a:xfrm>
            <a:off x="6247627" y="3968742"/>
            <a:ext cx="2132699" cy="2018447"/>
          </a:xfrm>
          <a:prstGeom prst="rect">
            <a:avLst/>
          </a:prstGeom>
        </p:spPr>
      </p:pic>
      <p:pic>
        <p:nvPicPr>
          <p:cNvPr id="9" name="Picture 8">
            <a:extLst>
              <a:ext uri="{FF2B5EF4-FFF2-40B4-BE49-F238E27FC236}">
                <a16:creationId xmlns:a16="http://schemas.microsoft.com/office/drawing/2014/main" id="{2A074C68-2F5F-4578-9E62-309A926127F2}"/>
              </a:ext>
            </a:extLst>
          </p:cNvPr>
          <p:cNvPicPr>
            <a:picLocks noChangeAspect="1"/>
          </p:cNvPicPr>
          <p:nvPr/>
        </p:nvPicPr>
        <p:blipFill>
          <a:blip r:embed="rId5"/>
          <a:stretch>
            <a:fillRect/>
          </a:stretch>
        </p:blipFill>
        <p:spPr>
          <a:xfrm>
            <a:off x="8549169" y="3968743"/>
            <a:ext cx="1780982" cy="2018447"/>
          </a:xfrm>
          <a:prstGeom prst="rect">
            <a:avLst/>
          </a:prstGeom>
        </p:spPr>
      </p:pic>
      <p:sp>
        <p:nvSpPr>
          <p:cNvPr id="10" name="Arrow: Right 9">
            <a:extLst>
              <a:ext uri="{FF2B5EF4-FFF2-40B4-BE49-F238E27FC236}">
                <a16:creationId xmlns:a16="http://schemas.microsoft.com/office/drawing/2014/main" id="{25B29E58-88AF-435D-BB75-B5AEBDCB6A45}"/>
              </a:ext>
            </a:extLst>
          </p:cNvPr>
          <p:cNvSpPr/>
          <p:nvPr/>
        </p:nvSpPr>
        <p:spPr>
          <a:xfrm>
            <a:off x="3339190" y="3389444"/>
            <a:ext cx="2498889"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2" name="TextBox 11">
            <a:extLst>
              <a:ext uri="{FF2B5EF4-FFF2-40B4-BE49-F238E27FC236}">
                <a16:creationId xmlns:a16="http://schemas.microsoft.com/office/drawing/2014/main" id="{724B091A-D181-46C5-9925-EC53110E4C91}"/>
              </a:ext>
            </a:extLst>
          </p:cNvPr>
          <p:cNvSpPr txBox="1"/>
          <p:nvPr/>
        </p:nvSpPr>
        <p:spPr>
          <a:xfrm>
            <a:off x="291190" y="4283561"/>
            <a:ext cx="6096000" cy="2308324"/>
          </a:xfrm>
          <a:prstGeom prst="rect">
            <a:avLst/>
          </a:prstGeom>
          <a:noFill/>
        </p:spPr>
        <p:txBody>
          <a:bodyPr wrap="square">
            <a:spAutoFit/>
          </a:bodyPr>
          <a:lstStyle/>
          <a:p>
            <a:r>
              <a:rPr lang="cs-CZ" dirty="0" err="1"/>
              <a:t>The</a:t>
            </a:r>
            <a:r>
              <a:rPr lang="cs-CZ" dirty="0"/>
              <a:t> </a:t>
            </a:r>
            <a:r>
              <a:rPr lang="cs-CZ" dirty="0" err="1"/>
              <a:t>location</a:t>
            </a:r>
            <a:r>
              <a:rPr lang="cs-CZ" dirty="0"/>
              <a:t> </a:t>
            </a:r>
            <a:r>
              <a:rPr lang="cs-CZ" dirty="0" err="1"/>
              <a:t>of</a:t>
            </a:r>
            <a:r>
              <a:rPr lang="cs-CZ" dirty="0"/>
              <a:t> </a:t>
            </a:r>
            <a:r>
              <a:rPr lang="cs-CZ" dirty="0" err="1"/>
              <a:t>the</a:t>
            </a:r>
            <a:r>
              <a:rPr lang="cs-CZ" dirty="0"/>
              <a:t> </a:t>
            </a:r>
            <a:r>
              <a:rPr lang="cs-CZ" dirty="0" err="1"/>
              <a:t>grey</a:t>
            </a:r>
            <a:r>
              <a:rPr lang="cs-CZ" dirty="0"/>
              <a:t> FMS </a:t>
            </a:r>
            <a:r>
              <a:rPr lang="cs-CZ" dirty="0" err="1"/>
              <a:t>connector</a:t>
            </a:r>
            <a:r>
              <a:rPr lang="cs-CZ" dirty="0"/>
              <a:t> </a:t>
            </a:r>
          </a:p>
          <a:p>
            <a:r>
              <a:rPr lang="cs-CZ" dirty="0" err="1"/>
              <a:t>depends</a:t>
            </a:r>
            <a:r>
              <a:rPr lang="cs-CZ" dirty="0"/>
              <a:t> on </a:t>
            </a:r>
            <a:r>
              <a:rPr lang="cs-CZ" dirty="0" err="1"/>
              <a:t>the</a:t>
            </a:r>
            <a:r>
              <a:rPr lang="cs-CZ" dirty="0"/>
              <a:t> cab model and </a:t>
            </a:r>
            <a:r>
              <a:rPr lang="cs-CZ" dirty="0" err="1"/>
              <a:t>the</a:t>
            </a:r>
            <a:r>
              <a:rPr lang="cs-CZ" dirty="0"/>
              <a:t> </a:t>
            </a:r>
          </a:p>
          <a:p>
            <a:r>
              <a:rPr lang="cs-CZ" dirty="0" err="1"/>
              <a:t>production</a:t>
            </a:r>
            <a:r>
              <a:rPr lang="cs-CZ" dirty="0"/>
              <a:t> </a:t>
            </a:r>
            <a:r>
              <a:rPr lang="cs-CZ" dirty="0" err="1"/>
              <a:t>date</a:t>
            </a:r>
            <a:r>
              <a:rPr lang="cs-CZ" dirty="0"/>
              <a:t>.</a:t>
            </a:r>
          </a:p>
          <a:p>
            <a:r>
              <a:rPr lang="cs-CZ" dirty="0"/>
              <a:t>1. </a:t>
            </a:r>
            <a:r>
              <a:rPr lang="cs-CZ" dirty="0" err="1"/>
              <a:t>Behind</a:t>
            </a:r>
            <a:r>
              <a:rPr lang="cs-CZ" dirty="0"/>
              <a:t> </a:t>
            </a:r>
            <a:r>
              <a:rPr lang="cs-CZ" dirty="0" err="1"/>
              <a:t>the</a:t>
            </a:r>
            <a:r>
              <a:rPr lang="cs-CZ" dirty="0"/>
              <a:t> </a:t>
            </a:r>
            <a:r>
              <a:rPr lang="cs-CZ" dirty="0" err="1"/>
              <a:t>cover</a:t>
            </a:r>
            <a:r>
              <a:rPr lang="cs-CZ" dirty="0"/>
              <a:t> plate </a:t>
            </a:r>
            <a:r>
              <a:rPr lang="cs-CZ" dirty="0" err="1"/>
              <a:t>underneath</a:t>
            </a:r>
            <a:r>
              <a:rPr lang="cs-CZ" dirty="0"/>
              <a:t> </a:t>
            </a:r>
            <a:r>
              <a:rPr lang="cs-CZ" dirty="0" err="1"/>
              <a:t>the</a:t>
            </a:r>
            <a:r>
              <a:rPr lang="cs-CZ" dirty="0"/>
              <a:t> </a:t>
            </a:r>
          </a:p>
          <a:p>
            <a:r>
              <a:rPr lang="cs-CZ" dirty="0" err="1"/>
              <a:t>radio</a:t>
            </a:r>
            <a:r>
              <a:rPr lang="cs-CZ" dirty="0"/>
              <a:t>.</a:t>
            </a:r>
          </a:p>
          <a:p>
            <a:r>
              <a:rPr lang="cs-CZ" dirty="0"/>
              <a:t>2. </a:t>
            </a:r>
            <a:r>
              <a:rPr lang="cs-CZ" dirty="0" err="1"/>
              <a:t>Behind</a:t>
            </a:r>
            <a:r>
              <a:rPr lang="cs-CZ" dirty="0"/>
              <a:t> </a:t>
            </a:r>
            <a:r>
              <a:rPr lang="cs-CZ" dirty="0" err="1"/>
              <a:t>the</a:t>
            </a:r>
            <a:r>
              <a:rPr lang="cs-CZ" dirty="0"/>
              <a:t> </a:t>
            </a:r>
            <a:r>
              <a:rPr lang="cs-CZ" dirty="0" err="1"/>
              <a:t>bottom</a:t>
            </a:r>
            <a:r>
              <a:rPr lang="cs-CZ" dirty="0"/>
              <a:t> part </a:t>
            </a:r>
            <a:r>
              <a:rPr lang="cs-CZ" dirty="0" err="1"/>
              <a:t>of</a:t>
            </a:r>
            <a:r>
              <a:rPr lang="cs-CZ" dirty="0"/>
              <a:t> </a:t>
            </a:r>
            <a:r>
              <a:rPr lang="cs-CZ" dirty="0" err="1"/>
              <a:t>the</a:t>
            </a:r>
            <a:r>
              <a:rPr lang="cs-CZ" dirty="0"/>
              <a:t> </a:t>
            </a:r>
          </a:p>
          <a:p>
            <a:r>
              <a:rPr lang="cs-CZ" dirty="0"/>
              <a:t>dashboard. To </a:t>
            </a:r>
            <a:r>
              <a:rPr lang="cs-CZ" dirty="0" err="1"/>
              <a:t>reach</a:t>
            </a:r>
            <a:r>
              <a:rPr lang="cs-CZ" dirty="0"/>
              <a:t> </a:t>
            </a:r>
            <a:r>
              <a:rPr lang="cs-CZ" dirty="0" err="1"/>
              <a:t>it</a:t>
            </a:r>
            <a:r>
              <a:rPr lang="cs-CZ" dirty="0"/>
              <a:t>, </a:t>
            </a:r>
            <a:r>
              <a:rPr lang="cs-CZ" dirty="0" err="1"/>
              <a:t>dismount</a:t>
            </a:r>
            <a:r>
              <a:rPr lang="cs-CZ" dirty="0"/>
              <a:t> </a:t>
            </a:r>
            <a:r>
              <a:rPr lang="cs-CZ" dirty="0" err="1"/>
              <a:t>the</a:t>
            </a:r>
            <a:r>
              <a:rPr lang="cs-CZ" dirty="0"/>
              <a:t> </a:t>
            </a:r>
          </a:p>
          <a:p>
            <a:r>
              <a:rPr lang="cs-CZ" dirty="0" err="1"/>
              <a:t>glove</a:t>
            </a:r>
            <a:r>
              <a:rPr lang="cs-CZ" dirty="0"/>
              <a:t> box (2 </a:t>
            </a:r>
            <a:r>
              <a:rPr lang="cs-CZ" dirty="0" err="1"/>
              <a:t>screws</a:t>
            </a:r>
            <a:r>
              <a:rPr lang="cs-CZ" dirty="0"/>
              <a:t> on </a:t>
            </a:r>
            <a:r>
              <a:rPr lang="cs-CZ" dirty="0" err="1"/>
              <a:t>the</a:t>
            </a:r>
            <a:r>
              <a:rPr lang="cs-CZ" dirty="0"/>
              <a:t> </a:t>
            </a:r>
            <a:r>
              <a:rPr lang="cs-CZ" dirty="0" err="1"/>
              <a:t>inside</a:t>
            </a:r>
            <a:r>
              <a:rPr lang="cs-CZ" dirty="0"/>
              <a:t>).</a:t>
            </a:r>
          </a:p>
        </p:txBody>
      </p:sp>
    </p:spTree>
    <p:extLst>
      <p:ext uri="{BB962C8B-B14F-4D97-AF65-F5344CB8AC3E}">
        <p14:creationId xmlns:p14="http://schemas.microsoft.com/office/powerpoint/2010/main" val="57726522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87BCDEC-B861-3948-AD81-F9036E8AA54D}"/>
              </a:ext>
            </a:extLst>
          </p:cNvPr>
          <p:cNvSpPr>
            <a:spLocks noGrp="1"/>
          </p:cNvSpPr>
          <p:nvPr>
            <p:ph type="sldNum" sz="quarter" idx="10"/>
          </p:nvPr>
        </p:nvSpPr>
        <p:spPr/>
        <p:txBody>
          <a:bodyPr/>
          <a:lstStyle/>
          <a:p>
            <a:fld id="{DEA447EE-40F2-0B4B-BA48-2ECC9F2E281D}" type="slidenum">
              <a:rPr lang="cs-CZ" smtClean="0"/>
              <a:pPr/>
              <a:t>22</a:t>
            </a:fld>
            <a:endParaRPr lang="cs-CZ" dirty="0"/>
          </a:p>
        </p:txBody>
      </p:sp>
      <p:sp>
        <p:nvSpPr>
          <p:cNvPr id="5" name="TextBox 4">
            <a:extLst>
              <a:ext uri="{FF2B5EF4-FFF2-40B4-BE49-F238E27FC236}">
                <a16:creationId xmlns:a16="http://schemas.microsoft.com/office/drawing/2014/main" id="{71ED447D-468B-45BC-85A9-2F2128ACC5A7}"/>
              </a:ext>
            </a:extLst>
          </p:cNvPr>
          <p:cNvSpPr txBox="1"/>
          <p:nvPr/>
        </p:nvSpPr>
        <p:spPr>
          <a:xfrm>
            <a:off x="196687" y="167758"/>
            <a:ext cx="7870988" cy="954107"/>
          </a:xfrm>
          <a:prstGeom prst="rect">
            <a:avLst/>
          </a:prstGeom>
          <a:noFill/>
        </p:spPr>
        <p:txBody>
          <a:bodyPr wrap="square">
            <a:spAutoFit/>
          </a:bodyPr>
          <a:lstStyle/>
          <a:p>
            <a:r>
              <a:rPr lang="en-US" sz="2800" dirty="0"/>
              <a:t>WHERE TO FIND THE FMS INTERFACE ON MY TRUCK :</a:t>
            </a:r>
          </a:p>
          <a:p>
            <a:r>
              <a:rPr lang="cs-CZ" sz="2800" dirty="0"/>
              <a:t>Renault T K C </a:t>
            </a:r>
            <a:endParaRPr lang="en-US" sz="2800" dirty="0"/>
          </a:p>
        </p:txBody>
      </p:sp>
      <p:pic>
        <p:nvPicPr>
          <p:cNvPr id="7" name="Picture 6">
            <a:extLst>
              <a:ext uri="{FF2B5EF4-FFF2-40B4-BE49-F238E27FC236}">
                <a16:creationId xmlns:a16="http://schemas.microsoft.com/office/drawing/2014/main" id="{4C09C6AF-7A43-444D-8A93-92AE850E3945}"/>
              </a:ext>
            </a:extLst>
          </p:cNvPr>
          <p:cNvPicPr>
            <a:picLocks noChangeAspect="1"/>
          </p:cNvPicPr>
          <p:nvPr/>
        </p:nvPicPr>
        <p:blipFill>
          <a:blip r:embed="rId2"/>
          <a:stretch>
            <a:fillRect/>
          </a:stretch>
        </p:blipFill>
        <p:spPr>
          <a:xfrm>
            <a:off x="299535" y="1121865"/>
            <a:ext cx="7192379" cy="1695687"/>
          </a:xfrm>
          <a:prstGeom prst="rect">
            <a:avLst/>
          </a:prstGeom>
        </p:spPr>
      </p:pic>
      <p:pic>
        <p:nvPicPr>
          <p:cNvPr id="9" name="Picture 8">
            <a:extLst>
              <a:ext uri="{FF2B5EF4-FFF2-40B4-BE49-F238E27FC236}">
                <a16:creationId xmlns:a16="http://schemas.microsoft.com/office/drawing/2014/main" id="{4F411F1D-4958-4D8D-8144-115A8AAC63C6}"/>
              </a:ext>
            </a:extLst>
          </p:cNvPr>
          <p:cNvPicPr>
            <a:picLocks noChangeAspect="1"/>
          </p:cNvPicPr>
          <p:nvPr/>
        </p:nvPicPr>
        <p:blipFill>
          <a:blip r:embed="rId3"/>
          <a:stretch>
            <a:fillRect/>
          </a:stretch>
        </p:blipFill>
        <p:spPr>
          <a:xfrm>
            <a:off x="8324850" y="4649161"/>
            <a:ext cx="2921807" cy="1695687"/>
          </a:xfrm>
          <a:prstGeom prst="rect">
            <a:avLst/>
          </a:prstGeom>
        </p:spPr>
      </p:pic>
      <p:pic>
        <p:nvPicPr>
          <p:cNvPr id="11" name="Picture 10">
            <a:extLst>
              <a:ext uri="{FF2B5EF4-FFF2-40B4-BE49-F238E27FC236}">
                <a16:creationId xmlns:a16="http://schemas.microsoft.com/office/drawing/2014/main" id="{D2A53C50-E2AE-4351-A2C9-0FBE82B1A48B}"/>
              </a:ext>
            </a:extLst>
          </p:cNvPr>
          <p:cNvPicPr>
            <a:picLocks noChangeAspect="1"/>
          </p:cNvPicPr>
          <p:nvPr/>
        </p:nvPicPr>
        <p:blipFill>
          <a:blip r:embed="rId4"/>
          <a:stretch>
            <a:fillRect/>
          </a:stretch>
        </p:blipFill>
        <p:spPr>
          <a:xfrm>
            <a:off x="8324851" y="2939994"/>
            <a:ext cx="2877072" cy="1393882"/>
          </a:xfrm>
          <a:prstGeom prst="rect">
            <a:avLst/>
          </a:prstGeom>
        </p:spPr>
      </p:pic>
      <p:sp>
        <p:nvSpPr>
          <p:cNvPr id="12" name="Arrow: Bent 11">
            <a:extLst>
              <a:ext uri="{FF2B5EF4-FFF2-40B4-BE49-F238E27FC236}">
                <a16:creationId xmlns:a16="http://schemas.microsoft.com/office/drawing/2014/main" id="{53522420-013A-4563-9D40-5979B0979555}"/>
              </a:ext>
            </a:extLst>
          </p:cNvPr>
          <p:cNvSpPr/>
          <p:nvPr/>
        </p:nvSpPr>
        <p:spPr>
          <a:xfrm rot="10800000" flipH="1">
            <a:off x="6372225" y="3097474"/>
            <a:ext cx="1695450" cy="1551687"/>
          </a:xfrm>
          <a:prstGeom prst="bentArrow">
            <a:avLst>
              <a:gd name="adj1" fmla="val 25000"/>
              <a:gd name="adj2" fmla="val 21970"/>
              <a:gd name="adj3" fmla="val 25000"/>
              <a:gd name="adj4" fmla="val 4375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solidFill>
                <a:schemeClr val="tx1"/>
              </a:solidFill>
            </a:endParaRPr>
          </a:p>
        </p:txBody>
      </p:sp>
      <p:pic>
        <p:nvPicPr>
          <p:cNvPr id="14" name="Picture 13">
            <a:extLst>
              <a:ext uri="{FF2B5EF4-FFF2-40B4-BE49-F238E27FC236}">
                <a16:creationId xmlns:a16="http://schemas.microsoft.com/office/drawing/2014/main" id="{3DFC4447-A8E6-465F-99A1-E4AD492B7FA4}"/>
              </a:ext>
            </a:extLst>
          </p:cNvPr>
          <p:cNvPicPr>
            <a:picLocks noChangeAspect="1"/>
          </p:cNvPicPr>
          <p:nvPr/>
        </p:nvPicPr>
        <p:blipFill>
          <a:blip r:embed="rId5"/>
          <a:stretch>
            <a:fillRect/>
          </a:stretch>
        </p:blipFill>
        <p:spPr>
          <a:xfrm>
            <a:off x="8324850" y="1226655"/>
            <a:ext cx="2038635" cy="1590897"/>
          </a:xfrm>
          <a:prstGeom prst="rect">
            <a:avLst/>
          </a:prstGeom>
        </p:spPr>
      </p:pic>
      <p:sp>
        <p:nvSpPr>
          <p:cNvPr id="15" name="TextBox 14">
            <a:extLst>
              <a:ext uri="{FF2B5EF4-FFF2-40B4-BE49-F238E27FC236}">
                <a16:creationId xmlns:a16="http://schemas.microsoft.com/office/drawing/2014/main" id="{0B625F32-F9D1-41A4-8A73-072A2983CC2C}"/>
              </a:ext>
            </a:extLst>
          </p:cNvPr>
          <p:cNvSpPr txBox="1"/>
          <p:nvPr/>
        </p:nvSpPr>
        <p:spPr>
          <a:xfrm>
            <a:off x="809625" y="4486275"/>
            <a:ext cx="76200" cy="369332"/>
          </a:xfrm>
          <a:prstGeom prst="rect">
            <a:avLst/>
          </a:prstGeom>
          <a:noFill/>
        </p:spPr>
        <p:txBody>
          <a:bodyPr wrap="square" rtlCol="0">
            <a:spAutoFit/>
          </a:bodyPr>
          <a:lstStyle/>
          <a:p>
            <a:pPr algn="l"/>
            <a:endParaRPr lang="cs-CZ" b="1" dirty="0" err="1">
              <a:solidFill>
                <a:srgbClr val="05418A"/>
              </a:solidFill>
              <a:latin typeface="Open Sans SemiBold" panose="020B0606030504020204" pitchFamily="34" charset="0"/>
              <a:ea typeface="Open Sans SemiBold" panose="020B0606030504020204" pitchFamily="34" charset="0"/>
              <a:cs typeface="Open Sans SemiBold" panose="020B0606030504020204" pitchFamily="34" charset="0"/>
            </a:endParaRPr>
          </a:p>
        </p:txBody>
      </p:sp>
      <p:sp>
        <p:nvSpPr>
          <p:cNvPr id="16" name="TextBox 15">
            <a:extLst>
              <a:ext uri="{FF2B5EF4-FFF2-40B4-BE49-F238E27FC236}">
                <a16:creationId xmlns:a16="http://schemas.microsoft.com/office/drawing/2014/main" id="{F3372F60-DDBE-4EEE-82CF-3990B7BE48B4}"/>
              </a:ext>
            </a:extLst>
          </p:cNvPr>
          <p:cNvSpPr txBox="1"/>
          <p:nvPr/>
        </p:nvSpPr>
        <p:spPr>
          <a:xfrm>
            <a:off x="500520" y="4486275"/>
            <a:ext cx="4304383" cy="369332"/>
          </a:xfrm>
          <a:prstGeom prst="rect">
            <a:avLst/>
          </a:prstGeom>
          <a:noFill/>
        </p:spPr>
        <p:txBody>
          <a:bodyPr wrap="none" rtlCol="0">
            <a:spAutoFit/>
          </a:bodyPr>
          <a:lstStyle/>
          <a:p>
            <a:pPr algn="l"/>
            <a:r>
              <a:rPr lang="en-US" b="1" dirty="0">
                <a:solidFill>
                  <a:srgbClr val="05418A"/>
                </a:solidFill>
                <a:latin typeface="Open Sans SemiBold" panose="020B0606030504020204" pitchFamily="34" charset="0"/>
                <a:ea typeface="Open Sans SemiBold" panose="020B0606030504020204" pitchFamily="34" charset="0"/>
                <a:cs typeface="Open Sans SemiBold" panose="020B0606030504020204" pitchFamily="34" charset="0"/>
              </a:rPr>
              <a:t>Can be found behind the main panel.</a:t>
            </a:r>
            <a:endParaRPr lang="cs-CZ" b="1" dirty="0" err="1">
              <a:solidFill>
                <a:srgbClr val="05418A"/>
              </a:solidFill>
              <a:latin typeface="Open Sans SemiBold" panose="020B0606030504020204" pitchFamily="34" charset="0"/>
              <a:ea typeface="Open Sans SemiBold" panose="020B0606030504020204" pitchFamily="34" charset="0"/>
              <a:cs typeface="Open Sans SemiBold" panose="020B0606030504020204" pitchFamily="34" charset="0"/>
            </a:endParaRPr>
          </a:p>
        </p:txBody>
      </p:sp>
    </p:spTree>
    <p:extLst>
      <p:ext uri="{BB962C8B-B14F-4D97-AF65-F5344CB8AC3E}">
        <p14:creationId xmlns:p14="http://schemas.microsoft.com/office/powerpoint/2010/main" val="32212006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87BCDEC-B861-3948-AD81-F9036E8AA54D}"/>
              </a:ext>
            </a:extLst>
          </p:cNvPr>
          <p:cNvSpPr>
            <a:spLocks noGrp="1"/>
          </p:cNvSpPr>
          <p:nvPr>
            <p:ph type="sldNum" sz="quarter" idx="10"/>
          </p:nvPr>
        </p:nvSpPr>
        <p:spPr/>
        <p:txBody>
          <a:bodyPr/>
          <a:lstStyle/>
          <a:p>
            <a:fld id="{DEA447EE-40F2-0B4B-BA48-2ECC9F2E281D}" type="slidenum">
              <a:rPr lang="cs-CZ" smtClean="0"/>
              <a:pPr/>
              <a:t>23</a:t>
            </a:fld>
            <a:endParaRPr lang="cs-CZ" dirty="0"/>
          </a:p>
        </p:txBody>
      </p:sp>
      <p:sp>
        <p:nvSpPr>
          <p:cNvPr id="5" name="TextBox 4">
            <a:extLst>
              <a:ext uri="{FF2B5EF4-FFF2-40B4-BE49-F238E27FC236}">
                <a16:creationId xmlns:a16="http://schemas.microsoft.com/office/drawing/2014/main" id="{71ED447D-468B-45BC-85A9-2F2128ACC5A7}"/>
              </a:ext>
            </a:extLst>
          </p:cNvPr>
          <p:cNvSpPr txBox="1"/>
          <p:nvPr/>
        </p:nvSpPr>
        <p:spPr>
          <a:xfrm>
            <a:off x="196687" y="167758"/>
            <a:ext cx="7870988" cy="954107"/>
          </a:xfrm>
          <a:prstGeom prst="rect">
            <a:avLst/>
          </a:prstGeom>
          <a:noFill/>
        </p:spPr>
        <p:txBody>
          <a:bodyPr wrap="square">
            <a:spAutoFit/>
          </a:bodyPr>
          <a:lstStyle/>
          <a:p>
            <a:r>
              <a:rPr lang="en-US" sz="2800" dirty="0"/>
              <a:t>WHERE TO FIND THE FMS INTERFACE ON MY TRUCK :</a:t>
            </a:r>
          </a:p>
          <a:p>
            <a:r>
              <a:rPr lang="cs-CZ" sz="2800" dirty="0"/>
              <a:t>Renault T</a:t>
            </a:r>
            <a:r>
              <a:rPr lang="en-US" sz="2800" dirty="0"/>
              <a:t> C K </a:t>
            </a:r>
            <a:r>
              <a:rPr lang="cs-CZ" sz="2800" dirty="0"/>
              <a:t> </a:t>
            </a:r>
            <a:r>
              <a:rPr lang="en-US" sz="2800" dirty="0"/>
              <a:t>2021</a:t>
            </a:r>
          </a:p>
        </p:txBody>
      </p:sp>
      <p:sp>
        <p:nvSpPr>
          <p:cNvPr id="15" name="TextBox 14">
            <a:extLst>
              <a:ext uri="{FF2B5EF4-FFF2-40B4-BE49-F238E27FC236}">
                <a16:creationId xmlns:a16="http://schemas.microsoft.com/office/drawing/2014/main" id="{0B625F32-F9D1-41A4-8A73-072A2983CC2C}"/>
              </a:ext>
            </a:extLst>
          </p:cNvPr>
          <p:cNvSpPr txBox="1"/>
          <p:nvPr/>
        </p:nvSpPr>
        <p:spPr>
          <a:xfrm>
            <a:off x="809625" y="4486275"/>
            <a:ext cx="76200" cy="369332"/>
          </a:xfrm>
          <a:prstGeom prst="rect">
            <a:avLst/>
          </a:prstGeom>
          <a:noFill/>
        </p:spPr>
        <p:txBody>
          <a:bodyPr wrap="square" rtlCol="0">
            <a:spAutoFit/>
          </a:bodyPr>
          <a:lstStyle/>
          <a:p>
            <a:pPr algn="l"/>
            <a:endParaRPr lang="cs-CZ" b="1" dirty="0" err="1">
              <a:solidFill>
                <a:srgbClr val="05418A"/>
              </a:solidFill>
              <a:latin typeface="Open Sans SemiBold" panose="020B0606030504020204" pitchFamily="34" charset="0"/>
              <a:ea typeface="Open Sans SemiBold" panose="020B0606030504020204" pitchFamily="34" charset="0"/>
              <a:cs typeface="Open Sans SemiBold" panose="020B0606030504020204" pitchFamily="34" charset="0"/>
            </a:endParaRPr>
          </a:p>
        </p:txBody>
      </p:sp>
      <p:sp>
        <p:nvSpPr>
          <p:cNvPr id="16" name="TextBox 15">
            <a:extLst>
              <a:ext uri="{FF2B5EF4-FFF2-40B4-BE49-F238E27FC236}">
                <a16:creationId xmlns:a16="http://schemas.microsoft.com/office/drawing/2014/main" id="{F3372F60-DDBE-4EEE-82CF-3990B7BE48B4}"/>
              </a:ext>
            </a:extLst>
          </p:cNvPr>
          <p:cNvSpPr txBox="1"/>
          <p:nvPr/>
        </p:nvSpPr>
        <p:spPr>
          <a:xfrm>
            <a:off x="277085" y="5396038"/>
            <a:ext cx="4046685" cy="369332"/>
          </a:xfrm>
          <a:prstGeom prst="rect">
            <a:avLst/>
          </a:prstGeom>
          <a:noFill/>
        </p:spPr>
        <p:txBody>
          <a:bodyPr wrap="none" rtlCol="0">
            <a:spAutoFit/>
          </a:bodyPr>
          <a:lstStyle/>
          <a:p>
            <a:pPr algn="l"/>
            <a:r>
              <a:rPr lang="en-US" b="1" dirty="0">
                <a:solidFill>
                  <a:srgbClr val="05418A"/>
                </a:solidFill>
                <a:latin typeface="Open Sans SemiBold" panose="020B0606030504020204" pitchFamily="34" charset="0"/>
                <a:ea typeface="Open Sans SemiBold" panose="020B0606030504020204" pitchFamily="34" charset="0"/>
                <a:cs typeface="Open Sans SemiBold" panose="020B0606030504020204" pitchFamily="34" charset="0"/>
              </a:rPr>
              <a:t>Can be found over the tachograph.</a:t>
            </a:r>
            <a:endParaRPr lang="cs-CZ" b="1" dirty="0" err="1">
              <a:solidFill>
                <a:srgbClr val="05418A"/>
              </a:solidFill>
              <a:latin typeface="Open Sans SemiBold" panose="020B0606030504020204" pitchFamily="34" charset="0"/>
              <a:ea typeface="Open Sans SemiBold" panose="020B0606030504020204" pitchFamily="34" charset="0"/>
              <a:cs typeface="Open Sans SemiBold" panose="020B0606030504020204" pitchFamily="34" charset="0"/>
            </a:endParaRPr>
          </a:p>
        </p:txBody>
      </p:sp>
      <p:sp>
        <p:nvSpPr>
          <p:cNvPr id="3" name="AutoShape 4">
            <a:extLst>
              <a:ext uri="{FF2B5EF4-FFF2-40B4-BE49-F238E27FC236}">
                <a16:creationId xmlns:a16="http://schemas.microsoft.com/office/drawing/2014/main" id="{1AB6EDC8-287D-4646-AEFA-AF16356BE98D}"/>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cs-CZ"/>
          </a:p>
        </p:txBody>
      </p:sp>
      <p:pic>
        <p:nvPicPr>
          <p:cNvPr id="19" name="Picture 18">
            <a:extLst>
              <a:ext uri="{FF2B5EF4-FFF2-40B4-BE49-F238E27FC236}">
                <a16:creationId xmlns:a16="http://schemas.microsoft.com/office/drawing/2014/main" id="{A4EFDE1A-8874-43BD-A24B-4BDF70A890A4}"/>
              </a:ext>
            </a:extLst>
          </p:cNvPr>
          <p:cNvPicPr>
            <a:picLocks noChangeAspect="1"/>
          </p:cNvPicPr>
          <p:nvPr/>
        </p:nvPicPr>
        <p:blipFill>
          <a:blip r:embed="rId2"/>
          <a:stretch>
            <a:fillRect/>
          </a:stretch>
        </p:blipFill>
        <p:spPr>
          <a:xfrm>
            <a:off x="413408" y="1277296"/>
            <a:ext cx="2586968" cy="3053547"/>
          </a:xfrm>
          <a:prstGeom prst="rect">
            <a:avLst/>
          </a:prstGeom>
        </p:spPr>
      </p:pic>
      <p:sp>
        <p:nvSpPr>
          <p:cNvPr id="21" name="Arrow: Right 20">
            <a:extLst>
              <a:ext uri="{FF2B5EF4-FFF2-40B4-BE49-F238E27FC236}">
                <a16:creationId xmlns:a16="http://schemas.microsoft.com/office/drawing/2014/main" id="{44FC9B94-1CBB-4023-BB73-03AE7F1605FB}"/>
              </a:ext>
            </a:extLst>
          </p:cNvPr>
          <p:cNvSpPr/>
          <p:nvPr/>
        </p:nvSpPr>
        <p:spPr>
          <a:xfrm>
            <a:off x="3597111" y="2678973"/>
            <a:ext cx="2498889"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pic>
        <p:nvPicPr>
          <p:cNvPr id="23" name="Picture 22" descr="A picture containing text, indoor&#10;&#10;Description automatically generated">
            <a:extLst>
              <a:ext uri="{FF2B5EF4-FFF2-40B4-BE49-F238E27FC236}">
                <a16:creationId xmlns:a16="http://schemas.microsoft.com/office/drawing/2014/main" id="{49E3C992-481A-45D6-A968-AAF52E8B2086}"/>
              </a:ext>
            </a:extLst>
          </p:cNvPr>
          <p:cNvPicPr>
            <a:picLocks noChangeAspect="1"/>
          </p:cNvPicPr>
          <p:nvPr/>
        </p:nvPicPr>
        <p:blipFill>
          <a:blip r:embed="rId3"/>
          <a:stretch>
            <a:fillRect/>
          </a:stretch>
        </p:blipFill>
        <p:spPr>
          <a:xfrm>
            <a:off x="6350575" y="1589268"/>
            <a:ext cx="5682098" cy="4762552"/>
          </a:xfrm>
          <a:prstGeom prst="rect">
            <a:avLst/>
          </a:prstGeom>
        </p:spPr>
      </p:pic>
    </p:spTree>
    <p:extLst>
      <p:ext uri="{BB962C8B-B14F-4D97-AF65-F5344CB8AC3E}">
        <p14:creationId xmlns:p14="http://schemas.microsoft.com/office/powerpoint/2010/main" val="260159918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87BCDEC-B861-3948-AD81-F9036E8AA54D}"/>
              </a:ext>
            </a:extLst>
          </p:cNvPr>
          <p:cNvSpPr>
            <a:spLocks noGrp="1"/>
          </p:cNvSpPr>
          <p:nvPr>
            <p:ph type="sldNum" sz="quarter" idx="10"/>
          </p:nvPr>
        </p:nvSpPr>
        <p:spPr/>
        <p:txBody>
          <a:bodyPr/>
          <a:lstStyle/>
          <a:p>
            <a:fld id="{DEA447EE-40F2-0B4B-BA48-2ECC9F2E281D}" type="slidenum">
              <a:rPr lang="cs-CZ" smtClean="0"/>
              <a:pPr/>
              <a:t>24</a:t>
            </a:fld>
            <a:endParaRPr lang="cs-CZ" dirty="0"/>
          </a:p>
        </p:txBody>
      </p:sp>
      <p:pic>
        <p:nvPicPr>
          <p:cNvPr id="6" name="Picture 5">
            <a:extLst>
              <a:ext uri="{FF2B5EF4-FFF2-40B4-BE49-F238E27FC236}">
                <a16:creationId xmlns:a16="http://schemas.microsoft.com/office/drawing/2014/main" id="{733E563F-28A2-41EB-BD2D-0743265F523C}"/>
              </a:ext>
            </a:extLst>
          </p:cNvPr>
          <p:cNvPicPr>
            <a:picLocks noChangeAspect="1"/>
          </p:cNvPicPr>
          <p:nvPr/>
        </p:nvPicPr>
        <p:blipFill>
          <a:blip r:embed="rId2"/>
          <a:stretch>
            <a:fillRect/>
          </a:stretch>
        </p:blipFill>
        <p:spPr>
          <a:xfrm>
            <a:off x="7339495" y="2156663"/>
            <a:ext cx="4004779" cy="1492681"/>
          </a:xfrm>
          <a:prstGeom prst="rect">
            <a:avLst/>
          </a:prstGeom>
        </p:spPr>
      </p:pic>
      <p:pic>
        <p:nvPicPr>
          <p:cNvPr id="8" name="Picture 7">
            <a:extLst>
              <a:ext uri="{FF2B5EF4-FFF2-40B4-BE49-F238E27FC236}">
                <a16:creationId xmlns:a16="http://schemas.microsoft.com/office/drawing/2014/main" id="{5A023584-9CDE-4461-A511-AAFE7AA2BC92}"/>
              </a:ext>
            </a:extLst>
          </p:cNvPr>
          <p:cNvPicPr>
            <a:picLocks noChangeAspect="1"/>
          </p:cNvPicPr>
          <p:nvPr/>
        </p:nvPicPr>
        <p:blipFill>
          <a:blip r:embed="rId3"/>
          <a:stretch>
            <a:fillRect/>
          </a:stretch>
        </p:blipFill>
        <p:spPr>
          <a:xfrm>
            <a:off x="7339495" y="3771644"/>
            <a:ext cx="2514951" cy="1952898"/>
          </a:xfrm>
          <a:prstGeom prst="rect">
            <a:avLst/>
          </a:prstGeom>
        </p:spPr>
      </p:pic>
      <p:pic>
        <p:nvPicPr>
          <p:cNvPr id="10" name="Picture 9">
            <a:extLst>
              <a:ext uri="{FF2B5EF4-FFF2-40B4-BE49-F238E27FC236}">
                <a16:creationId xmlns:a16="http://schemas.microsoft.com/office/drawing/2014/main" id="{318AD8C5-0A39-4934-A1B4-E9A2B0B43B5B}"/>
              </a:ext>
            </a:extLst>
          </p:cNvPr>
          <p:cNvPicPr>
            <a:picLocks noChangeAspect="1"/>
          </p:cNvPicPr>
          <p:nvPr/>
        </p:nvPicPr>
        <p:blipFill>
          <a:blip r:embed="rId4"/>
          <a:stretch>
            <a:fillRect/>
          </a:stretch>
        </p:blipFill>
        <p:spPr>
          <a:xfrm>
            <a:off x="9854446" y="3771644"/>
            <a:ext cx="2171969" cy="2075198"/>
          </a:xfrm>
          <a:prstGeom prst="rect">
            <a:avLst/>
          </a:prstGeom>
        </p:spPr>
      </p:pic>
      <p:sp>
        <p:nvSpPr>
          <p:cNvPr id="11" name="TextBox 10">
            <a:extLst>
              <a:ext uri="{FF2B5EF4-FFF2-40B4-BE49-F238E27FC236}">
                <a16:creationId xmlns:a16="http://schemas.microsoft.com/office/drawing/2014/main" id="{39BE046C-401E-4CFD-8EF6-B62190D88F48}"/>
              </a:ext>
            </a:extLst>
          </p:cNvPr>
          <p:cNvSpPr txBox="1"/>
          <p:nvPr/>
        </p:nvSpPr>
        <p:spPr>
          <a:xfrm>
            <a:off x="196686" y="167758"/>
            <a:ext cx="7985289" cy="954107"/>
          </a:xfrm>
          <a:prstGeom prst="rect">
            <a:avLst/>
          </a:prstGeom>
          <a:noFill/>
        </p:spPr>
        <p:txBody>
          <a:bodyPr wrap="square">
            <a:spAutoFit/>
          </a:bodyPr>
          <a:lstStyle/>
          <a:p>
            <a:r>
              <a:rPr lang="en-US" sz="2800" dirty="0"/>
              <a:t>WHERE TO FIND THE FMS INTERFACE ON MY TRUCK :</a:t>
            </a:r>
          </a:p>
          <a:p>
            <a:r>
              <a:rPr lang="en-US" sz="2800" dirty="0"/>
              <a:t>SCANIA R-G-P Series</a:t>
            </a:r>
          </a:p>
        </p:txBody>
      </p:sp>
      <p:pic>
        <p:nvPicPr>
          <p:cNvPr id="13" name="Picture 12">
            <a:extLst>
              <a:ext uri="{FF2B5EF4-FFF2-40B4-BE49-F238E27FC236}">
                <a16:creationId xmlns:a16="http://schemas.microsoft.com/office/drawing/2014/main" id="{84B54C98-67C8-4C8D-B4D0-EC11E95D1C76}"/>
              </a:ext>
            </a:extLst>
          </p:cNvPr>
          <p:cNvPicPr>
            <a:picLocks noChangeAspect="1"/>
          </p:cNvPicPr>
          <p:nvPr/>
        </p:nvPicPr>
        <p:blipFill>
          <a:blip r:embed="rId5"/>
          <a:stretch>
            <a:fillRect/>
          </a:stretch>
        </p:blipFill>
        <p:spPr>
          <a:xfrm>
            <a:off x="94757" y="1766717"/>
            <a:ext cx="6801343" cy="2355722"/>
          </a:xfrm>
          <a:prstGeom prst="rect">
            <a:avLst/>
          </a:prstGeom>
        </p:spPr>
      </p:pic>
      <p:sp>
        <p:nvSpPr>
          <p:cNvPr id="14" name="TextBox 13">
            <a:extLst>
              <a:ext uri="{FF2B5EF4-FFF2-40B4-BE49-F238E27FC236}">
                <a16:creationId xmlns:a16="http://schemas.microsoft.com/office/drawing/2014/main" id="{AA2B4252-DC84-4D61-A994-648F2382DBB3}"/>
              </a:ext>
            </a:extLst>
          </p:cNvPr>
          <p:cNvSpPr txBox="1"/>
          <p:nvPr/>
        </p:nvSpPr>
        <p:spPr>
          <a:xfrm>
            <a:off x="350453" y="5846842"/>
            <a:ext cx="5745547" cy="369332"/>
          </a:xfrm>
          <a:prstGeom prst="rect">
            <a:avLst/>
          </a:prstGeom>
          <a:noFill/>
        </p:spPr>
        <p:txBody>
          <a:bodyPr wrap="none" rtlCol="0">
            <a:spAutoFit/>
          </a:bodyPr>
          <a:lstStyle/>
          <a:p>
            <a:pPr algn="l"/>
            <a:r>
              <a:rPr lang="en-US" dirty="0"/>
              <a:t>Connector C137 can be located underneath the fuse board.</a:t>
            </a:r>
            <a:endParaRPr lang="cs-CZ" b="1" dirty="0" err="1">
              <a:solidFill>
                <a:srgbClr val="05418A"/>
              </a:solidFill>
              <a:latin typeface="Open Sans SemiBold" panose="020B0606030504020204" pitchFamily="34" charset="0"/>
              <a:ea typeface="Open Sans SemiBold" panose="020B0606030504020204" pitchFamily="34" charset="0"/>
              <a:cs typeface="Open Sans SemiBold" panose="020B0606030504020204" pitchFamily="34" charset="0"/>
            </a:endParaRPr>
          </a:p>
        </p:txBody>
      </p:sp>
      <p:sp>
        <p:nvSpPr>
          <p:cNvPr id="15" name="Arrow: Bent 14">
            <a:extLst>
              <a:ext uri="{FF2B5EF4-FFF2-40B4-BE49-F238E27FC236}">
                <a16:creationId xmlns:a16="http://schemas.microsoft.com/office/drawing/2014/main" id="{0342D095-E500-44B2-88F0-46EB82483E14}"/>
              </a:ext>
            </a:extLst>
          </p:cNvPr>
          <p:cNvSpPr/>
          <p:nvPr/>
        </p:nvSpPr>
        <p:spPr>
          <a:xfrm rot="10800000" flipH="1">
            <a:off x="5462588" y="4296246"/>
            <a:ext cx="1266824" cy="1190153"/>
          </a:xfrm>
          <a:prstGeom prst="bentArrow">
            <a:avLst>
              <a:gd name="adj1" fmla="val 25000"/>
              <a:gd name="adj2" fmla="val 21970"/>
              <a:gd name="adj3" fmla="val 25000"/>
              <a:gd name="adj4" fmla="val 4375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solidFill>
                <a:schemeClr val="tx1"/>
              </a:solidFill>
            </a:endParaRPr>
          </a:p>
        </p:txBody>
      </p:sp>
    </p:spTree>
    <p:extLst>
      <p:ext uri="{BB962C8B-B14F-4D97-AF65-F5344CB8AC3E}">
        <p14:creationId xmlns:p14="http://schemas.microsoft.com/office/powerpoint/2010/main" val="352884577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87BCDEC-B861-3948-AD81-F9036E8AA54D}"/>
              </a:ext>
            </a:extLst>
          </p:cNvPr>
          <p:cNvSpPr>
            <a:spLocks noGrp="1"/>
          </p:cNvSpPr>
          <p:nvPr>
            <p:ph type="sldNum" sz="quarter" idx="10"/>
          </p:nvPr>
        </p:nvSpPr>
        <p:spPr/>
        <p:txBody>
          <a:bodyPr/>
          <a:lstStyle/>
          <a:p>
            <a:fld id="{DEA447EE-40F2-0B4B-BA48-2ECC9F2E281D}" type="slidenum">
              <a:rPr lang="cs-CZ" smtClean="0"/>
              <a:pPr/>
              <a:t>25</a:t>
            </a:fld>
            <a:endParaRPr lang="cs-CZ" dirty="0"/>
          </a:p>
        </p:txBody>
      </p:sp>
      <p:pic>
        <p:nvPicPr>
          <p:cNvPr id="6" name="Picture 5">
            <a:extLst>
              <a:ext uri="{FF2B5EF4-FFF2-40B4-BE49-F238E27FC236}">
                <a16:creationId xmlns:a16="http://schemas.microsoft.com/office/drawing/2014/main" id="{8B4A0C29-F861-40C0-A1F0-F3B617038A16}"/>
              </a:ext>
            </a:extLst>
          </p:cNvPr>
          <p:cNvPicPr>
            <a:picLocks noChangeAspect="1"/>
          </p:cNvPicPr>
          <p:nvPr/>
        </p:nvPicPr>
        <p:blipFill>
          <a:blip r:embed="rId2"/>
          <a:stretch>
            <a:fillRect/>
          </a:stretch>
        </p:blipFill>
        <p:spPr>
          <a:xfrm>
            <a:off x="7148629" y="1909374"/>
            <a:ext cx="4262321" cy="1952625"/>
          </a:xfrm>
          <a:prstGeom prst="rect">
            <a:avLst/>
          </a:prstGeom>
        </p:spPr>
      </p:pic>
      <p:pic>
        <p:nvPicPr>
          <p:cNvPr id="8" name="Picture 7">
            <a:extLst>
              <a:ext uri="{FF2B5EF4-FFF2-40B4-BE49-F238E27FC236}">
                <a16:creationId xmlns:a16="http://schemas.microsoft.com/office/drawing/2014/main" id="{45B6A7E2-88E7-4EB8-ABAE-3FB68BCAEA9B}"/>
              </a:ext>
            </a:extLst>
          </p:cNvPr>
          <p:cNvPicPr>
            <a:picLocks noChangeAspect="1"/>
          </p:cNvPicPr>
          <p:nvPr/>
        </p:nvPicPr>
        <p:blipFill>
          <a:blip r:embed="rId3"/>
          <a:stretch>
            <a:fillRect/>
          </a:stretch>
        </p:blipFill>
        <p:spPr>
          <a:xfrm>
            <a:off x="7148629" y="4021947"/>
            <a:ext cx="4262321" cy="2205938"/>
          </a:xfrm>
          <a:prstGeom prst="rect">
            <a:avLst/>
          </a:prstGeom>
        </p:spPr>
      </p:pic>
      <p:pic>
        <p:nvPicPr>
          <p:cNvPr id="10" name="Picture 9">
            <a:extLst>
              <a:ext uri="{FF2B5EF4-FFF2-40B4-BE49-F238E27FC236}">
                <a16:creationId xmlns:a16="http://schemas.microsoft.com/office/drawing/2014/main" id="{6C8329A3-984F-42B4-AB5A-6F0B131BA1B2}"/>
              </a:ext>
            </a:extLst>
          </p:cNvPr>
          <p:cNvPicPr>
            <a:picLocks noChangeAspect="1"/>
          </p:cNvPicPr>
          <p:nvPr/>
        </p:nvPicPr>
        <p:blipFill>
          <a:blip r:embed="rId4"/>
          <a:stretch>
            <a:fillRect/>
          </a:stretch>
        </p:blipFill>
        <p:spPr>
          <a:xfrm>
            <a:off x="470703" y="1611809"/>
            <a:ext cx="6056112" cy="2410138"/>
          </a:xfrm>
          <a:prstGeom prst="rect">
            <a:avLst/>
          </a:prstGeom>
        </p:spPr>
      </p:pic>
      <p:sp>
        <p:nvSpPr>
          <p:cNvPr id="11" name="TextBox 10">
            <a:extLst>
              <a:ext uri="{FF2B5EF4-FFF2-40B4-BE49-F238E27FC236}">
                <a16:creationId xmlns:a16="http://schemas.microsoft.com/office/drawing/2014/main" id="{7283BE65-6340-4C9B-A87E-AEDE26B51B46}"/>
              </a:ext>
            </a:extLst>
          </p:cNvPr>
          <p:cNvSpPr txBox="1"/>
          <p:nvPr/>
        </p:nvSpPr>
        <p:spPr>
          <a:xfrm>
            <a:off x="196686" y="167758"/>
            <a:ext cx="7985289" cy="954107"/>
          </a:xfrm>
          <a:prstGeom prst="rect">
            <a:avLst/>
          </a:prstGeom>
          <a:noFill/>
        </p:spPr>
        <p:txBody>
          <a:bodyPr wrap="square">
            <a:spAutoFit/>
          </a:bodyPr>
          <a:lstStyle/>
          <a:p>
            <a:r>
              <a:rPr lang="en-US" sz="2800" dirty="0"/>
              <a:t>WHERE TO FIND THE FMS INTERFACE ON MY TRUCK :</a:t>
            </a:r>
          </a:p>
          <a:p>
            <a:r>
              <a:rPr lang="en-US" sz="2800" dirty="0"/>
              <a:t>SCANIA P-G-R-S Series</a:t>
            </a:r>
          </a:p>
        </p:txBody>
      </p:sp>
      <p:sp>
        <p:nvSpPr>
          <p:cNvPr id="12" name="TextBox 11">
            <a:extLst>
              <a:ext uri="{FF2B5EF4-FFF2-40B4-BE49-F238E27FC236}">
                <a16:creationId xmlns:a16="http://schemas.microsoft.com/office/drawing/2014/main" id="{01DA6553-39B0-4BDD-A087-5EF3243D25E9}"/>
              </a:ext>
            </a:extLst>
          </p:cNvPr>
          <p:cNvSpPr txBox="1"/>
          <p:nvPr/>
        </p:nvSpPr>
        <p:spPr>
          <a:xfrm>
            <a:off x="196686" y="5569356"/>
            <a:ext cx="5237909" cy="646331"/>
          </a:xfrm>
          <a:prstGeom prst="rect">
            <a:avLst/>
          </a:prstGeom>
          <a:noFill/>
        </p:spPr>
        <p:txBody>
          <a:bodyPr wrap="none" rtlCol="0">
            <a:spAutoFit/>
          </a:bodyPr>
          <a:lstStyle/>
          <a:p>
            <a:pPr algn="l"/>
            <a:r>
              <a:rPr lang="en-US" dirty="0"/>
              <a:t>Connector C137 can be located behind the fuse board</a:t>
            </a:r>
          </a:p>
          <a:p>
            <a:pPr algn="l"/>
            <a:r>
              <a:rPr lang="en-US" dirty="0"/>
              <a:t>(take out the air tube).</a:t>
            </a:r>
            <a:endParaRPr lang="cs-CZ" b="1" dirty="0" err="1">
              <a:solidFill>
                <a:srgbClr val="05418A"/>
              </a:solidFill>
              <a:latin typeface="Open Sans SemiBold" panose="020B0606030504020204" pitchFamily="34" charset="0"/>
              <a:ea typeface="Open Sans SemiBold" panose="020B0606030504020204" pitchFamily="34" charset="0"/>
              <a:cs typeface="Open Sans SemiBold" panose="020B0606030504020204" pitchFamily="34" charset="0"/>
            </a:endParaRPr>
          </a:p>
        </p:txBody>
      </p:sp>
      <p:sp>
        <p:nvSpPr>
          <p:cNvPr id="13" name="Arrow: Bent 12">
            <a:extLst>
              <a:ext uri="{FF2B5EF4-FFF2-40B4-BE49-F238E27FC236}">
                <a16:creationId xmlns:a16="http://schemas.microsoft.com/office/drawing/2014/main" id="{35E5AF7F-8511-46A9-B591-0D80BFE9F037}"/>
              </a:ext>
            </a:extLst>
          </p:cNvPr>
          <p:cNvSpPr/>
          <p:nvPr/>
        </p:nvSpPr>
        <p:spPr>
          <a:xfrm rot="10800000" flipH="1">
            <a:off x="5248275" y="4154748"/>
            <a:ext cx="1447800" cy="1160201"/>
          </a:xfrm>
          <a:prstGeom prst="bentArrow">
            <a:avLst>
              <a:gd name="adj1" fmla="val 25000"/>
              <a:gd name="adj2" fmla="val 21970"/>
              <a:gd name="adj3" fmla="val 25000"/>
              <a:gd name="adj4" fmla="val 4375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solidFill>
                <a:schemeClr val="tx1"/>
              </a:solidFill>
            </a:endParaRPr>
          </a:p>
        </p:txBody>
      </p:sp>
    </p:spTree>
    <p:extLst>
      <p:ext uri="{BB962C8B-B14F-4D97-AF65-F5344CB8AC3E}">
        <p14:creationId xmlns:p14="http://schemas.microsoft.com/office/powerpoint/2010/main" val="260509008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87BCDEC-B861-3948-AD81-F9036E8AA54D}"/>
              </a:ext>
            </a:extLst>
          </p:cNvPr>
          <p:cNvSpPr>
            <a:spLocks noGrp="1"/>
          </p:cNvSpPr>
          <p:nvPr>
            <p:ph type="sldNum" sz="quarter" idx="10"/>
          </p:nvPr>
        </p:nvSpPr>
        <p:spPr/>
        <p:txBody>
          <a:bodyPr/>
          <a:lstStyle/>
          <a:p>
            <a:fld id="{DEA447EE-40F2-0B4B-BA48-2ECC9F2E281D}" type="slidenum">
              <a:rPr lang="cs-CZ" smtClean="0"/>
              <a:pPr/>
              <a:t>26</a:t>
            </a:fld>
            <a:endParaRPr lang="cs-CZ" dirty="0"/>
          </a:p>
        </p:txBody>
      </p:sp>
      <p:pic>
        <p:nvPicPr>
          <p:cNvPr id="4" name="Picture 3">
            <a:extLst>
              <a:ext uri="{FF2B5EF4-FFF2-40B4-BE49-F238E27FC236}">
                <a16:creationId xmlns:a16="http://schemas.microsoft.com/office/drawing/2014/main" id="{E0F00F3B-4837-4BE2-88C9-742285887E76}"/>
              </a:ext>
            </a:extLst>
          </p:cNvPr>
          <p:cNvPicPr>
            <a:picLocks noChangeAspect="1"/>
          </p:cNvPicPr>
          <p:nvPr/>
        </p:nvPicPr>
        <p:blipFill>
          <a:blip r:embed="rId2"/>
          <a:stretch>
            <a:fillRect/>
          </a:stretch>
        </p:blipFill>
        <p:spPr>
          <a:xfrm>
            <a:off x="499570" y="2281237"/>
            <a:ext cx="3138348" cy="2295526"/>
          </a:xfrm>
          <a:prstGeom prst="rect">
            <a:avLst/>
          </a:prstGeom>
        </p:spPr>
      </p:pic>
      <p:sp>
        <p:nvSpPr>
          <p:cNvPr id="5" name="TextBox 4">
            <a:extLst>
              <a:ext uri="{FF2B5EF4-FFF2-40B4-BE49-F238E27FC236}">
                <a16:creationId xmlns:a16="http://schemas.microsoft.com/office/drawing/2014/main" id="{EF1557CC-3578-4FA4-9C68-4C61AB340433}"/>
              </a:ext>
            </a:extLst>
          </p:cNvPr>
          <p:cNvSpPr txBox="1"/>
          <p:nvPr/>
        </p:nvSpPr>
        <p:spPr>
          <a:xfrm>
            <a:off x="196686" y="167758"/>
            <a:ext cx="7985289" cy="954107"/>
          </a:xfrm>
          <a:prstGeom prst="rect">
            <a:avLst/>
          </a:prstGeom>
          <a:noFill/>
        </p:spPr>
        <p:txBody>
          <a:bodyPr wrap="square">
            <a:spAutoFit/>
          </a:bodyPr>
          <a:lstStyle/>
          <a:p>
            <a:r>
              <a:rPr lang="en-US" sz="2800" dirty="0"/>
              <a:t>WHERE TO FIND THE FMS INTERFACE ON MY TRUCK :</a:t>
            </a:r>
          </a:p>
          <a:p>
            <a:r>
              <a:rPr lang="en-US" sz="2800" dirty="0"/>
              <a:t>FORD F-MAX</a:t>
            </a:r>
          </a:p>
        </p:txBody>
      </p:sp>
      <p:pic>
        <p:nvPicPr>
          <p:cNvPr id="7" name="Picture 6">
            <a:extLst>
              <a:ext uri="{FF2B5EF4-FFF2-40B4-BE49-F238E27FC236}">
                <a16:creationId xmlns:a16="http://schemas.microsoft.com/office/drawing/2014/main" id="{487C8DC2-2E8B-45A4-9F31-F3FBAF13A56D}"/>
              </a:ext>
            </a:extLst>
          </p:cNvPr>
          <p:cNvPicPr>
            <a:picLocks noChangeAspect="1"/>
          </p:cNvPicPr>
          <p:nvPr/>
        </p:nvPicPr>
        <p:blipFill>
          <a:blip r:embed="rId3"/>
          <a:stretch>
            <a:fillRect/>
          </a:stretch>
        </p:blipFill>
        <p:spPr>
          <a:xfrm>
            <a:off x="8414812" y="1633097"/>
            <a:ext cx="2835822" cy="2376928"/>
          </a:xfrm>
          <a:prstGeom prst="rect">
            <a:avLst/>
          </a:prstGeom>
        </p:spPr>
      </p:pic>
      <p:pic>
        <p:nvPicPr>
          <p:cNvPr id="9" name="Picture 8">
            <a:extLst>
              <a:ext uri="{FF2B5EF4-FFF2-40B4-BE49-F238E27FC236}">
                <a16:creationId xmlns:a16="http://schemas.microsoft.com/office/drawing/2014/main" id="{7AA1D2AC-5CFF-439D-BD84-B54E7943A0EE}"/>
              </a:ext>
            </a:extLst>
          </p:cNvPr>
          <p:cNvPicPr>
            <a:picLocks noChangeAspect="1"/>
          </p:cNvPicPr>
          <p:nvPr/>
        </p:nvPicPr>
        <p:blipFill>
          <a:blip r:embed="rId4"/>
          <a:stretch>
            <a:fillRect/>
          </a:stretch>
        </p:blipFill>
        <p:spPr>
          <a:xfrm>
            <a:off x="5819588" y="1609466"/>
            <a:ext cx="2362387" cy="2329315"/>
          </a:xfrm>
          <a:prstGeom prst="rect">
            <a:avLst/>
          </a:prstGeom>
        </p:spPr>
      </p:pic>
      <p:pic>
        <p:nvPicPr>
          <p:cNvPr id="11" name="Picture 10">
            <a:extLst>
              <a:ext uri="{FF2B5EF4-FFF2-40B4-BE49-F238E27FC236}">
                <a16:creationId xmlns:a16="http://schemas.microsoft.com/office/drawing/2014/main" id="{F9B43FC4-0DFD-476C-8C01-1B0735D35976}"/>
              </a:ext>
            </a:extLst>
          </p:cNvPr>
          <p:cNvPicPr>
            <a:picLocks noChangeAspect="1"/>
          </p:cNvPicPr>
          <p:nvPr/>
        </p:nvPicPr>
        <p:blipFill>
          <a:blip r:embed="rId5"/>
          <a:stretch>
            <a:fillRect/>
          </a:stretch>
        </p:blipFill>
        <p:spPr>
          <a:xfrm>
            <a:off x="6427438" y="4065811"/>
            <a:ext cx="4253291" cy="2295526"/>
          </a:xfrm>
          <a:prstGeom prst="rect">
            <a:avLst/>
          </a:prstGeom>
        </p:spPr>
      </p:pic>
      <p:sp>
        <p:nvSpPr>
          <p:cNvPr id="12" name="Arrow: Right 11">
            <a:extLst>
              <a:ext uri="{FF2B5EF4-FFF2-40B4-BE49-F238E27FC236}">
                <a16:creationId xmlns:a16="http://schemas.microsoft.com/office/drawing/2014/main" id="{4BE7C2A8-A298-466B-BDD2-0EA294679C4B}"/>
              </a:ext>
            </a:extLst>
          </p:cNvPr>
          <p:cNvSpPr/>
          <p:nvPr/>
        </p:nvSpPr>
        <p:spPr>
          <a:xfrm>
            <a:off x="3865003" y="4065811"/>
            <a:ext cx="1899560"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3" name="TextBox 12">
            <a:extLst>
              <a:ext uri="{FF2B5EF4-FFF2-40B4-BE49-F238E27FC236}">
                <a16:creationId xmlns:a16="http://schemas.microsoft.com/office/drawing/2014/main" id="{3831DEDF-1494-430C-91F6-E100EC04F390}"/>
              </a:ext>
            </a:extLst>
          </p:cNvPr>
          <p:cNvSpPr txBox="1"/>
          <p:nvPr/>
        </p:nvSpPr>
        <p:spPr>
          <a:xfrm>
            <a:off x="581025" y="5524500"/>
            <a:ext cx="4993868" cy="646331"/>
          </a:xfrm>
          <a:prstGeom prst="rect">
            <a:avLst/>
          </a:prstGeom>
          <a:noFill/>
        </p:spPr>
        <p:txBody>
          <a:bodyPr wrap="none" rtlCol="0">
            <a:spAutoFit/>
          </a:bodyPr>
          <a:lstStyle/>
          <a:p>
            <a:pPr algn="l"/>
            <a:r>
              <a:rPr lang="en-US" b="1" dirty="0">
                <a:solidFill>
                  <a:srgbClr val="05418A"/>
                </a:solidFill>
                <a:latin typeface="Open Sans SemiBold" panose="020B0606030504020204" pitchFamily="34" charset="0"/>
                <a:ea typeface="Open Sans SemiBold" panose="020B0606030504020204" pitchFamily="34" charset="0"/>
                <a:cs typeface="Open Sans SemiBold" panose="020B0606030504020204" pitchFamily="34" charset="0"/>
              </a:rPr>
              <a:t>Above the conductor, on the left side of the</a:t>
            </a:r>
          </a:p>
          <a:p>
            <a:pPr algn="l"/>
            <a:r>
              <a:rPr lang="en-US" b="1" dirty="0">
                <a:solidFill>
                  <a:srgbClr val="05418A"/>
                </a:solidFill>
                <a:latin typeface="Open Sans SemiBold" panose="020B0606030504020204" pitchFamily="34" charset="0"/>
                <a:ea typeface="Open Sans SemiBold" panose="020B0606030504020204" pitchFamily="34" charset="0"/>
                <a:cs typeface="Open Sans SemiBold" panose="020B0606030504020204" pitchFamily="34" charset="0"/>
              </a:rPr>
              <a:t> tachograph</a:t>
            </a:r>
            <a:endParaRPr lang="cs-CZ" b="1" dirty="0" err="1">
              <a:solidFill>
                <a:srgbClr val="05418A"/>
              </a:solidFill>
              <a:latin typeface="Open Sans SemiBold" panose="020B0606030504020204" pitchFamily="34" charset="0"/>
              <a:ea typeface="Open Sans SemiBold" panose="020B0606030504020204" pitchFamily="34" charset="0"/>
              <a:cs typeface="Open Sans SemiBold" panose="020B0606030504020204" pitchFamily="34" charset="0"/>
            </a:endParaRPr>
          </a:p>
        </p:txBody>
      </p:sp>
    </p:spTree>
    <p:extLst>
      <p:ext uri="{BB962C8B-B14F-4D97-AF65-F5344CB8AC3E}">
        <p14:creationId xmlns:p14="http://schemas.microsoft.com/office/powerpoint/2010/main" val="225174904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87BCDEC-B861-3948-AD81-F9036E8AA54D}"/>
              </a:ext>
            </a:extLst>
          </p:cNvPr>
          <p:cNvSpPr>
            <a:spLocks noGrp="1"/>
          </p:cNvSpPr>
          <p:nvPr>
            <p:ph type="sldNum" sz="quarter" idx="10"/>
          </p:nvPr>
        </p:nvSpPr>
        <p:spPr/>
        <p:txBody>
          <a:bodyPr/>
          <a:lstStyle/>
          <a:p>
            <a:fld id="{DEA447EE-40F2-0B4B-BA48-2ECC9F2E281D}" type="slidenum">
              <a:rPr lang="cs-CZ" smtClean="0"/>
              <a:pPr/>
              <a:t>27</a:t>
            </a:fld>
            <a:endParaRPr lang="cs-CZ" dirty="0"/>
          </a:p>
        </p:txBody>
      </p:sp>
      <p:sp>
        <p:nvSpPr>
          <p:cNvPr id="5" name="TextBox 4">
            <a:extLst>
              <a:ext uri="{FF2B5EF4-FFF2-40B4-BE49-F238E27FC236}">
                <a16:creationId xmlns:a16="http://schemas.microsoft.com/office/drawing/2014/main" id="{916F7637-BED5-48DB-AC02-397817E45C03}"/>
              </a:ext>
            </a:extLst>
          </p:cNvPr>
          <p:cNvSpPr txBox="1"/>
          <p:nvPr/>
        </p:nvSpPr>
        <p:spPr>
          <a:xfrm>
            <a:off x="276224" y="262622"/>
            <a:ext cx="9267825" cy="954107"/>
          </a:xfrm>
          <a:prstGeom prst="rect">
            <a:avLst/>
          </a:prstGeom>
          <a:noFill/>
        </p:spPr>
        <p:txBody>
          <a:bodyPr wrap="square">
            <a:spAutoFit/>
          </a:bodyPr>
          <a:lstStyle/>
          <a:p>
            <a:r>
              <a:rPr lang="cs-CZ" sz="2800" dirty="0"/>
              <a:t>CONNECTION TO THE CAN BUS VIA CAN INTERFACE (CANSNIFFER)</a:t>
            </a:r>
          </a:p>
        </p:txBody>
      </p:sp>
      <p:sp>
        <p:nvSpPr>
          <p:cNvPr id="6" name="TextBox 5">
            <a:extLst>
              <a:ext uri="{FF2B5EF4-FFF2-40B4-BE49-F238E27FC236}">
                <a16:creationId xmlns:a16="http://schemas.microsoft.com/office/drawing/2014/main" id="{EED34AEE-D08C-43EF-BD35-D29550CC181F}"/>
              </a:ext>
            </a:extLst>
          </p:cNvPr>
          <p:cNvSpPr txBox="1"/>
          <p:nvPr/>
        </p:nvSpPr>
        <p:spPr>
          <a:xfrm>
            <a:off x="297541" y="1609535"/>
            <a:ext cx="6833922" cy="923330"/>
          </a:xfrm>
          <a:prstGeom prst="rect">
            <a:avLst/>
          </a:prstGeom>
          <a:noFill/>
        </p:spPr>
        <p:txBody>
          <a:bodyPr wrap="none" rtlCol="0">
            <a:spAutoFit/>
          </a:bodyPr>
          <a:lstStyle/>
          <a:p>
            <a:pPr algn="l"/>
            <a:r>
              <a:rPr lang="en-US" b="1" dirty="0">
                <a:solidFill>
                  <a:srgbClr val="05418A"/>
                </a:solidFill>
                <a:latin typeface="Open Sans SemiBold" panose="020B0606030504020204" pitchFamily="34" charset="0"/>
                <a:ea typeface="Open Sans SemiBold" panose="020B0606030504020204" pitchFamily="34" charset="0"/>
                <a:cs typeface="Open Sans SemiBold" panose="020B0606030504020204" pitchFamily="34" charset="0"/>
              </a:rPr>
              <a:t>In case the vehicle does not have a FMS connector, the CAN </a:t>
            </a:r>
          </a:p>
          <a:p>
            <a:pPr algn="l"/>
            <a:r>
              <a:rPr lang="en-US" b="1" dirty="0">
                <a:solidFill>
                  <a:srgbClr val="05418A"/>
                </a:solidFill>
                <a:latin typeface="Open Sans SemiBold" panose="020B0606030504020204" pitchFamily="34" charset="0"/>
                <a:ea typeface="Open Sans SemiBold" panose="020B0606030504020204" pitchFamily="34" charset="0"/>
                <a:cs typeface="Open Sans SemiBold" panose="020B0606030504020204" pitchFamily="34" charset="0"/>
              </a:rPr>
              <a:t>interface can be used to connect to the vehicle CAN Bus </a:t>
            </a:r>
          </a:p>
          <a:p>
            <a:pPr algn="l"/>
            <a:r>
              <a:rPr lang="en-US" b="1" dirty="0">
                <a:solidFill>
                  <a:srgbClr val="05418A"/>
                </a:solidFill>
                <a:latin typeface="Open Sans SemiBold" panose="020B0606030504020204" pitchFamily="34" charset="0"/>
                <a:ea typeface="Open Sans SemiBold" panose="020B0606030504020204" pitchFamily="34" charset="0"/>
                <a:cs typeface="Open Sans SemiBold" panose="020B0606030504020204" pitchFamily="34" charset="0"/>
              </a:rPr>
              <a:t>(</a:t>
            </a:r>
            <a:r>
              <a:rPr lang="en-US" b="1" dirty="0" err="1">
                <a:solidFill>
                  <a:srgbClr val="05418A"/>
                </a:solidFill>
                <a:latin typeface="Open Sans SemiBold" panose="020B0606030504020204" pitchFamily="34" charset="0"/>
                <a:ea typeface="Open Sans SemiBold" panose="020B0606030504020204" pitchFamily="34" charset="0"/>
                <a:cs typeface="Open Sans SemiBold" panose="020B0606030504020204" pitchFamily="34" charset="0"/>
              </a:rPr>
              <a:t>cansniffer</a:t>
            </a:r>
            <a:r>
              <a:rPr lang="en-US" b="1" dirty="0">
                <a:solidFill>
                  <a:srgbClr val="05418A"/>
                </a:solidFill>
                <a:latin typeface="Open Sans SemiBold" panose="020B0606030504020204" pitchFamily="34" charset="0"/>
                <a:ea typeface="Open Sans SemiBold" panose="020B0606030504020204" pitchFamily="34" charset="0"/>
                <a:cs typeface="Open Sans SemiBold" panose="020B0606030504020204" pitchFamily="34" charset="0"/>
              </a:rPr>
              <a:t>).</a:t>
            </a:r>
            <a:endParaRPr lang="cs-CZ" b="1" dirty="0" err="1">
              <a:solidFill>
                <a:srgbClr val="05418A"/>
              </a:solidFill>
              <a:latin typeface="Open Sans SemiBold" panose="020B0606030504020204" pitchFamily="34" charset="0"/>
              <a:ea typeface="Open Sans SemiBold" panose="020B0606030504020204" pitchFamily="34" charset="0"/>
              <a:cs typeface="Open Sans SemiBold" panose="020B0606030504020204" pitchFamily="34" charset="0"/>
            </a:endParaRPr>
          </a:p>
        </p:txBody>
      </p:sp>
      <p:pic>
        <p:nvPicPr>
          <p:cNvPr id="7" name="Picture 6" descr="A picture containing text, kitchen appliance&#10;&#10;Description automatically generated">
            <a:extLst>
              <a:ext uri="{FF2B5EF4-FFF2-40B4-BE49-F238E27FC236}">
                <a16:creationId xmlns:a16="http://schemas.microsoft.com/office/drawing/2014/main" id="{85BD07F7-9201-4C31-8648-CD6C6DC3A88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6544380" y="2761183"/>
            <a:ext cx="5275438" cy="2186531"/>
          </a:xfrm>
          <a:prstGeom prst="rect">
            <a:avLst/>
          </a:prstGeom>
        </p:spPr>
      </p:pic>
      <p:sp>
        <p:nvSpPr>
          <p:cNvPr id="9" name="TextBox 8">
            <a:extLst>
              <a:ext uri="{FF2B5EF4-FFF2-40B4-BE49-F238E27FC236}">
                <a16:creationId xmlns:a16="http://schemas.microsoft.com/office/drawing/2014/main" id="{84D8D437-426E-4F19-82C4-C1E2A885AE6B}"/>
              </a:ext>
            </a:extLst>
          </p:cNvPr>
          <p:cNvSpPr txBox="1"/>
          <p:nvPr/>
        </p:nvSpPr>
        <p:spPr>
          <a:xfrm>
            <a:off x="381000" y="2604765"/>
            <a:ext cx="6096000" cy="2158155"/>
          </a:xfrm>
          <a:prstGeom prst="rect">
            <a:avLst/>
          </a:prstGeom>
          <a:noFill/>
        </p:spPr>
        <p:txBody>
          <a:bodyPr wrap="square">
            <a:spAutoFit/>
          </a:bodyPr>
          <a:lstStyle/>
          <a:p>
            <a:pPr marL="0" marR="0">
              <a:spcBef>
                <a:spcPts val="20"/>
              </a:spcBef>
              <a:spcAft>
                <a:spcPts val="0"/>
              </a:spcAft>
            </a:pPr>
            <a:r>
              <a:rPr lang="en-US" sz="1800" b="1" dirty="0">
                <a:solidFill>
                  <a:srgbClr val="05418A"/>
                </a:solidFill>
                <a:effectLst/>
                <a:ea typeface="Arial" panose="020B0604020202020204" pitchFamily="34" charset="0"/>
              </a:rPr>
              <a:t>A</a:t>
            </a:r>
            <a:r>
              <a:rPr lang="en-US" sz="1800" b="1" spc="-180" dirty="0">
                <a:solidFill>
                  <a:srgbClr val="05418A"/>
                </a:solidFill>
                <a:effectLst/>
                <a:ea typeface="Arial" panose="020B0604020202020204" pitchFamily="34" charset="0"/>
              </a:rPr>
              <a:t> </a:t>
            </a:r>
            <a:r>
              <a:rPr lang="en-US" sz="1800" b="1" dirty="0">
                <a:solidFill>
                  <a:srgbClr val="05418A"/>
                </a:solidFill>
                <a:effectLst/>
                <a:ea typeface="Arial" panose="020B0604020202020204" pitchFamily="34" charset="0"/>
              </a:rPr>
              <a:t>contactless</a:t>
            </a:r>
            <a:r>
              <a:rPr lang="en-US" sz="1800" b="1" spc="-180" dirty="0">
                <a:solidFill>
                  <a:srgbClr val="05418A"/>
                </a:solidFill>
                <a:effectLst/>
                <a:ea typeface="Arial" panose="020B0604020202020204" pitchFamily="34" charset="0"/>
              </a:rPr>
              <a:t> </a:t>
            </a:r>
            <a:r>
              <a:rPr lang="en-US" sz="1800" b="1" dirty="0">
                <a:solidFill>
                  <a:srgbClr val="05418A"/>
                </a:solidFill>
                <a:effectLst/>
                <a:ea typeface="Arial" panose="020B0604020202020204" pitchFamily="34" charset="0"/>
              </a:rPr>
              <a:t>CAN</a:t>
            </a:r>
            <a:r>
              <a:rPr lang="en-US" sz="1800" b="1" spc="-180" dirty="0">
                <a:solidFill>
                  <a:srgbClr val="05418A"/>
                </a:solidFill>
                <a:effectLst/>
                <a:ea typeface="Arial" panose="020B0604020202020204" pitchFamily="34" charset="0"/>
              </a:rPr>
              <a:t> </a:t>
            </a:r>
            <a:r>
              <a:rPr lang="en-US" sz="1800" b="1" dirty="0">
                <a:solidFill>
                  <a:srgbClr val="05418A"/>
                </a:solidFill>
                <a:effectLst/>
                <a:ea typeface="Arial" panose="020B0604020202020204" pitchFamily="34" charset="0"/>
              </a:rPr>
              <a:t>reader</a:t>
            </a:r>
            <a:r>
              <a:rPr lang="en-US" sz="1800" b="1" spc="-175" dirty="0">
                <a:solidFill>
                  <a:srgbClr val="05418A"/>
                </a:solidFill>
                <a:effectLst/>
                <a:ea typeface="Arial" panose="020B0604020202020204" pitchFamily="34" charset="0"/>
              </a:rPr>
              <a:t> </a:t>
            </a:r>
            <a:r>
              <a:rPr lang="en-US" sz="1800" b="1" dirty="0">
                <a:solidFill>
                  <a:srgbClr val="05418A"/>
                </a:solidFill>
                <a:effectLst/>
                <a:ea typeface="Arial" panose="020B0604020202020204" pitchFamily="34" charset="0"/>
              </a:rPr>
              <a:t>is</a:t>
            </a:r>
            <a:r>
              <a:rPr lang="en-US" sz="1800" b="1" spc="-180" dirty="0">
                <a:solidFill>
                  <a:srgbClr val="05418A"/>
                </a:solidFill>
                <a:effectLst/>
                <a:ea typeface="Arial" panose="020B0604020202020204" pitchFamily="34" charset="0"/>
              </a:rPr>
              <a:t> </a:t>
            </a:r>
            <a:r>
              <a:rPr lang="en-US" sz="1800" b="1" dirty="0">
                <a:solidFill>
                  <a:srgbClr val="05418A"/>
                </a:solidFill>
                <a:effectLst/>
                <a:ea typeface="Arial" panose="020B0604020202020204" pitchFamily="34" charset="0"/>
              </a:rPr>
              <a:t>used</a:t>
            </a:r>
            <a:r>
              <a:rPr lang="en-US" sz="1800" b="1" spc="-185" dirty="0">
                <a:solidFill>
                  <a:srgbClr val="05418A"/>
                </a:solidFill>
                <a:effectLst/>
                <a:ea typeface="Arial" panose="020B0604020202020204" pitchFamily="34" charset="0"/>
              </a:rPr>
              <a:t> </a:t>
            </a:r>
            <a:r>
              <a:rPr lang="en-US" sz="1800" b="1" dirty="0">
                <a:solidFill>
                  <a:srgbClr val="05418A"/>
                </a:solidFill>
                <a:effectLst/>
                <a:ea typeface="Arial" panose="020B0604020202020204" pitchFamily="34" charset="0"/>
              </a:rPr>
              <a:t>to</a:t>
            </a:r>
            <a:r>
              <a:rPr lang="en-US" sz="1800" b="1" spc="-180" dirty="0">
                <a:solidFill>
                  <a:srgbClr val="05418A"/>
                </a:solidFill>
                <a:effectLst/>
                <a:ea typeface="Arial" panose="020B0604020202020204" pitchFamily="34" charset="0"/>
              </a:rPr>
              <a:t> </a:t>
            </a:r>
            <a:r>
              <a:rPr lang="en-US" sz="1800" b="1" dirty="0">
                <a:solidFill>
                  <a:srgbClr val="05418A"/>
                </a:solidFill>
                <a:effectLst/>
                <a:ea typeface="Arial" panose="020B0604020202020204" pitchFamily="34" charset="0"/>
              </a:rPr>
              <a:t>connect</a:t>
            </a:r>
            <a:r>
              <a:rPr lang="en-US" sz="1800" b="1" spc="-180" dirty="0">
                <a:solidFill>
                  <a:srgbClr val="05418A"/>
                </a:solidFill>
                <a:effectLst/>
                <a:ea typeface="Arial" panose="020B0604020202020204" pitchFamily="34" charset="0"/>
              </a:rPr>
              <a:t> </a:t>
            </a:r>
            <a:r>
              <a:rPr lang="en-US" sz="1800" b="1" dirty="0">
                <a:solidFill>
                  <a:srgbClr val="05418A"/>
                </a:solidFill>
                <a:effectLst/>
                <a:ea typeface="Arial" panose="020B0604020202020204" pitchFamily="34" charset="0"/>
              </a:rPr>
              <a:t>the</a:t>
            </a:r>
            <a:r>
              <a:rPr lang="en-US" sz="1800" b="1" spc="-165" dirty="0">
                <a:solidFill>
                  <a:srgbClr val="05418A"/>
                </a:solidFill>
                <a:effectLst/>
                <a:ea typeface="Arial" panose="020B0604020202020204" pitchFamily="34" charset="0"/>
              </a:rPr>
              <a:t> </a:t>
            </a:r>
            <a:r>
              <a:rPr lang="en-US" sz="1800" b="1" dirty="0">
                <a:solidFill>
                  <a:srgbClr val="05418A"/>
                </a:solidFill>
                <a:effectLst/>
                <a:ea typeface="Arial" panose="020B0604020202020204" pitchFamily="34" charset="0"/>
              </a:rPr>
              <a:t>CAN-BUS</a:t>
            </a:r>
            <a:r>
              <a:rPr lang="en-US" sz="1800" b="1" spc="-175" dirty="0">
                <a:solidFill>
                  <a:srgbClr val="05418A"/>
                </a:solidFill>
                <a:effectLst/>
                <a:ea typeface="Arial" panose="020B0604020202020204" pitchFamily="34" charset="0"/>
              </a:rPr>
              <a:t> </a:t>
            </a:r>
            <a:r>
              <a:rPr lang="en-US" sz="1800" b="1" dirty="0">
                <a:solidFill>
                  <a:srgbClr val="05418A"/>
                </a:solidFill>
                <a:effectLst/>
                <a:ea typeface="Arial" panose="020B0604020202020204" pitchFamily="34" charset="0"/>
              </a:rPr>
              <a:t>in</a:t>
            </a:r>
            <a:r>
              <a:rPr lang="en-US" sz="1800" b="1" spc="-175" dirty="0">
                <a:solidFill>
                  <a:srgbClr val="05418A"/>
                </a:solidFill>
                <a:effectLst/>
                <a:ea typeface="Arial" panose="020B0604020202020204" pitchFamily="34" charset="0"/>
              </a:rPr>
              <a:t> </a:t>
            </a:r>
            <a:r>
              <a:rPr lang="en-US" sz="1800" b="1" dirty="0">
                <a:solidFill>
                  <a:srgbClr val="05418A"/>
                </a:solidFill>
                <a:effectLst/>
                <a:ea typeface="Arial" panose="020B0604020202020204" pitchFamily="34" charset="0"/>
              </a:rPr>
              <a:t>the</a:t>
            </a:r>
            <a:r>
              <a:rPr lang="en-US" sz="1800" b="1" spc="-180" dirty="0">
                <a:solidFill>
                  <a:srgbClr val="05418A"/>
                </a:solidFill>
                <a:effectLst/>
                <a:ea typeface="Arial" panose="020B0604020202020204" pitchFamily="34" charset="0"/>
              </a:rPr>
              <a:t> </a:t>
            </a:r>
            <a:r>
              <a:rPr lang="en-US" sz="1800" b="1" dirty="0">
                <a:solidFill>
                  <a:srgbClr val="05418A"/>
                </a:solidFill>
                <a:effectLst/>
                <a:ea typeface="Arial" panose="020B0604020202020204" pitchFamily="34" charset="0"/>
              </a:rPr>
              <a:t>vehicle,</a:t>
            </a:r>
            <a:r>
              <a:rPr lang="en-US" sz="1800" b="1" spc="-180" dirty="0">
                <a:solidFill>
                  <a:srgbClr val="05418A"/>
                </a:solidFill>
                <a:effectLst/>
                <a:ea typeface="Arial" panose="020B0604020202020204" pitchFamily="34" charset="0"/>
              </a:rPr>
              <a:t> </a:t>
            </a:r>
            <a:r>
              <a:rPr lang="en-US" sz="1800" b="1" dirty="0">
                <a:solidFill>
                  <a:srgbClr val="05418A"/>
                </a:solidFill>
                <a:effectLst/>
                <a:ea typeface="Arial" panose="020B0604020202020204" pitchFamily="34" charset="0"/>
              </a:rPr>
              <a:t>see</a:t>
            </a:r>
            <a:r>
              <a:rPr lang="en-US" sz="1800" b="1" spc="-180" dirty="0">
                <a:solidFill>
                  <a:srgbClr val="05418A"/>
                </a:solidFill>
                <a:effectLst/>
                <a:ea typeface="Arial" panose="020B0604020202020204" pitchFamily="34" charset="0"/>
              </a:rPr>
              <a:t> </a:t>
            </a:r>
            <a:r>
              <a:rPr lang="en-US" sz="1800" b="1" dirty="0">
                <a:solidFill>
                  <a:srgbClr val="05418A"/>
                </a:solidFill>
                <a:effectLst/>
                <a:ea typeface="Arial" panose="020B0604020202020204" pitchFamily="34" charset="0"/>
              </a:rPr>
              <a:t>below.</a:t>
            </a:r>
            <a:r>
              <a:rPr lang="en-US" sz="1800" b="1" spc="-180" dirty="0">
                <a:solidFill>
                  <a:srgbClr val="05418A"/>
                </a:solidFill>
                <a:effectLst/>
                <a:ea typeface="Arial" panose="020B0604020202020204" pitchFamily="34" charset="0"/>
              </a:rPr>
              <a:t> </a:t>
            </a:r>
          </a:p>
          <a:p>
            <a:pPr marL="0" marR="0">
              <a:spcBef>
                <a:spcPts val="20"/>
              </a:spcBef>
              <a:spcAft>
                <a:spcPts val="0"/>
              </a:spcAft>
            </a:pPr>
            <a:endParaRPr lang="en-US" sz="1800" b="1" spc="-180" dirty="0">
              <a:solidFill>
                <a:srgbClr val="05418A"/>
              </a:solidFill>
              <a:effectLst/>
              <a:ea typeface="Arial" panose="020B0604020202020204" pitchFamily="34" charset="0"/>
            </a:endParaRPr>
          </a:p>
          <a:p>
            <a:pPr marL="608330" marR="572135">
              <a:lnSpc>
                <a:spcPct val="113000"/>
              </a:lnSpc>
              <a:spcBef>
                <a:spcPts val="0"/>
              </a:spcBef>
              <a:spcAft>
                <a:spcPts val="0"/>
              </a:spcAft>
            </a:pPr>
            <a:r>
              <a:rPr lang="en-US" sz="1800" b="1" dirty="0">
                <a:solidFill>
                  <a:srgbClr val="05418A"/>
                </a:solidFill>
                <a:effectLst/>
                <a:ea typeface="Arial" panose="020B0604020202020204" pitchFamily="34" charset="0"/>
              </a:rPr>
              <a:t>The</a:t>
            </a:r>
            <a:r>
              <a:rPr lang="en-US" sz="1800" b="1" spc="-170" dirty="0">
                <a:solidFill>
                  <a:srgbClr val="05418A"/>
                </a:solidFill>
                <a:effectLst/>
                <a:ea typeface="Arial" panose="020B0604020202020204" pitchFamily="34" charset="0"/>
              </a:rPr>
              <a:t> </a:t>
            </a:r>
            <a:r>
              <a:rPr lang="en-US" sz="1800" b="1" dirty="0">
                <a:solidFill>
                  <a:srgbClr val="05418A"/>
                </a:solidFill>
                <a:effectLst/>
                <a:ea typeface="Arial" panose="020B0604020202020204" pitchFamily="34" charset="0"/>
              </a:rPr>
              <a:t>CAN-BUS wires</a:t>
            </a:r>
            <a:r>
              <a:rPr lang="en-US" sz="1800" b="1" spc="-115" dirty="0">
                <a:solidFill>
                  <a:srgbClr val="05418A"/>
                </a:solidFill>
                <a:effectLst/>
                <a:ea typeface="Arial" panose="020B0604020202020204" pitchFamily="34" charset="0"/>
              </a:rPr>
              <a:t> </a:t>
            </a:r>
            <a:r>
              <a:rPr lang="en-US" sz="1800" b="1" dirty="0">
                <a:solidFill>
                  <a:srgbClr val="05418A"/>
                </a:solidFill>
                <a:effectLst/>
                <a:ea typeface="Arial" panose="020B0604020202020204" pitchFamily="34" charset="0"/>
              </a:rPr>
              <a:t>must</a:t>
            </a:r>
            <a:r>
              <a:rPr lang="en-US" sz="1800" b="1" spc="-115" dirty="0">
                <a:solidFill>
                  <a:srgbClr val="05418A"/>
                </a:solidFill>
                <a:effectLst/>
                <a:ea typeface="Arial" panose="020B0604020202020204" pitchFamily="34" charset="0"/>
              </a:rPr>
              <a:t> </a:t>
            </a:r>
            <a:r>
              <a:rPr lang="en-US" sz="1800" b="1" dirty="0">
                <a:solidFill>
                  <a:srgbClr val="05418A"/>
                </a:solidFill>
                <a:effectLst/>
                <a:ea typeface="Arial" panose="020B0604020202020204" pitchFamily="34" charset="0"/>
              </a:rPr>
              <a:t>be</a:t>
            </a:r>
            <a:r>
              <a:rPr lang="en-US" sz="1800" b="1" spc="-110" dirty="0">
                <a:solidFill>
                  <a:srgbClr val="05418A"/>
                </a:solidFill>
                <a:effectLst/>
                <a:ea typeface="Arial" panose="020B0604020202020204" pitchFamily="34" charset="0"/>
              </a:rPr>
              <a:t> </a:t>
            </a:r>
            <a:r>
              <a:rPr lang="en-US" sz="1800" b="1" dirty="0">
                <a:solidFill>
                  <a:srgbClr val="05418A"/>
                </a:solidFill>
                <a:effectLst/>
                <a:ea typeface="Arial" panose="020B0604020202020204" pitchFamily="34" charset="0"/>
              </a:rPr>
              <a:t>inserted</a:t>
            </a:r>
            <a:r>
              <a:rPr lang="en-US" sz="1800" b="1" spc="-115" dirty="0">
                <a:solidFill>
                  <a:srgbClr val="05418A"/>
                </a:solidFill>
                <a:effectLst/>
                <a:ea typeface="Arial" panose="020B0604020202020204" pitchFamily="34" charset="0"/>
              </a:rPr>
              <a:t> </a:t>
            </a:r>
            <a:r>
              <a:rPr lang="en-US" sz="1800" b="1" dirty="0">
                <a:solidFill>
                  <a:srgbClr val="05418A"/>
                </a:solidFill>
                <a:effectLst/>
                <a:ea typeface="Arial" panose="020B0604020202020204" pitchFamily="34" charset="0"/>
              </a:rPr>
              <a:t>into</a:t>
            </a:r>
            <a:r>
              <a:rPr lang="en-US" sz="1800" b="1" spc="-120" dirty="0">
                <a:solidFill>
                  <a:srgbClr val="05418A"/>
                </a:solidFill>
                <a:effectLst/>
                <a:ea typeface="Arial" panose="020B0604020202020204" pitchFamily="34" charset="0"/>
              </a:rPr>
              <a:t> </a:t>
            </a:r>
            <a:r>
              <a:rPr lang="en-US" sz="1800" b="1" dirty="0">
                <a:solidFill>
                  <a:srgbClr val="05418A"/>
                </a:solidFill>
                <a:effectLst/>
                <a:ea typeface="Arial" panose="020B0604020202020204" pitchFamily="34" charset="0"/>
              </a:rPr>
              <a:t>the</a:t>
            </a:r>
            <a:r>
              <a:rPr lang="en-US" sz="1800" b="1" spc="-110" dirty="0">
                <a:solidFill>
                  <a:srgbClr val="05418A"/>
                </a:solidFill>
                <a:effectLst/>
                <a:ea typeface="Arial" panose="020B0604020202020204" pitchFamily="34" charset="0"/>
              </a:rPr>
              <a:t> </a:t>
            </a:r>
            <a:r>
              <a:rPr lang="en-US" sz="1800" b="1" dirty="0">
                <a:solidFill>
                  <a:srgbClr val="05418A"/>
                </a:solidFill>
                <a:effectLst/>
                <a:ea typeface="Arial" panose="020B0604020202020204" pitchFamily="34" charset="0"/>
              </a:rPr>
              <a:t>slots</a:t>
            </a:r>
            <a:r>
              <a:rPr lang="en-US" sz="1800" b="1" spc="-115" dirty="0">
                <a:solidFill>
                  <a:srgbClr val="05418A"/>
                </a:solidFill>
                <a:effectLst/>
                <a:ea typeface="Arial" panose="020B0604020202020204" pitchFamily="34" charset="0"/>
              </a:rPr>
              <a:t> </a:t>
            </a:r>
            <a:r>
              <a:rPr lang="en-US" sz="1800" b="1" dirty="0">
                <a:solidFill>
                  <a:srgbClr val="05418A"/>
                </a:solidFill>
                <a:effectLst/>
                <a:ea typeface="Arial" panose="020B0604020202020204" pitchFamily="34" charset="0"/>
              </a:rPr>
              <a:t>at</a:t>
            </a:r>
            <a:r>
              <a:rPr lang="en-US" sz="1800" b="1" spc="-115" dirty="0">
                <a:solidFill>
                  <a:srgbClr val="05418A"/>
                </a:solidFill>
                <a:effectLst/>
                <a:ea typeface="Arial" panose="020B0604020202020204" pitchFamily="34" charset="0"/>
              </a:rPr>
              <a:t> </a:t>
            </a:r>
            <a:r>
              <a:rPr lang="en-US" sz="1800" b="1" dirty="0">
                <a:solidFill>
                  <a:srgbClr val="05418A"/>
                </a:solidFill>
                <a:effectLst/>
                <a:ea typeface="Arial" panose="020B0604020202020204" pitchFamily="34" charset="0"/>
              </a:rPr>
              <a:t>the</a:t>
            </a:r>
            <a:r>
              <a:rPr lang="en-US" sz="1800" b="1" spc="-105" dirty="0">
                <a:solidFill>
                  <a:srgbClr val="05418A"/>
                </a:solidFill>
                <a:effectLst/>
                <a:ea typeface="Arial" panose="020B0604020202020204" pitchFamily="34" charset="0"/>
              </a:rPr>
              <a:t> </a:t>
            </a:r>
            <a:r>
              <a:rPr lang="en-US" sz="1800" b="1" dirty="0">
                <a:solidFill>
                  <a:srgbClr val="05418A"/>
                </a:solidFill>
                <a:effectLst/>
                <a:ea typeface="Arial" panose="020B0604020202020204" pitchFamily="34" charset="0"/>
              </a:rPr>
              <a:t>top</a:t>
            </a:r>
            <a:r>
              <a:rPr lang="en-US" sz="1800" b="1" spc="-115" dirty="0">
                <a:solidFill>
                  <a:srgbClr val="05418A"/>
                </a:solidFill>
                <a:effectLst/>
                <a:ea typeface="Arial" panose="020B0604020202020204" pitchFamily="34" charset="0"/>
              </a:rPr>
              <a:t> </a:t>
            </a:r>
            <a:r>
              <a:rPr lang="en-US" sz="1800" b="1" dirty="0">
                <a:solidFill>
                  <a:srgbClr val="05418A"/>
                </a:solidFill>
                <a:effectLst/>
                <a:ea typeface="Arial" panose="020B0604020202020204" pitchFamily="34" charset="0"/>
              </a:rPr>
              <a:t>of</a:t>
            </a:r>
            <a:r>
              <a:rPr lang="en-US" sz="1800" b="1" spc="-105" dirty="0">
                <a:solidFill>
                  <a:srgbClr val="05418A"/>
                </a:solidFill>
                <a:effectLst/>
                <a:ea typeface="Arial" panose="020B0604020202020204" pitchFamily="34" charset="0"/>
              </a:rPr>
              <a:t> </a:t>
            </a:r>
            <a:r>
              <a:rPr lang="en-US" sz="1800" b="1" dirty="0">
                <a:solidFill>
                  <a:srgbClr val="05418A"/>
                </a:solidFill>
                <a:effectLst/>
                <a:ea typeface="Arial" panose="020B0604020202020204" pitchFamily="34" charset="0"/>
              </a:rPr>
              <a:t>the</a:t>
            </a:r>
            <a:r>
              <a:rPr lang="en-US" sz="1800" b="1" spc="-105" dirty="0">
                <a:solidFill>
                  <a:srgbClr val="05418A"/>
                </a:solidFill>
                <a:effectLst/>
                <a:ea typeface="Arial" panose="020B0604020202020204" pitchFamily="34" charset="0"/>
              </a:rPr>
              <a:t> </a:t>
            </a:r>
            <a:r>
              <a:rPr lang="en-US" sz="1800" b="1" dirty="0">
                <a:solidFill>
                  <a:srgbClr val="05418A"/>
                </a:solidFill>
                <a:effectLst/>
                <a:ea typeface="Arial" panose="020B0604020202020204" pitchFamily="34" charset="0"/>
              </a:rPr>
              <a:t>reader</a:t>
            </a:r>
          </a:p>
          <a:p>
            <a:pPr marL="608330" marR="572135">
              <a:lnSpc>
                <a:spcPct val="113000"/>
              </a:lnSpc>
              <a:spcBef>
                <a:spcPts val="0"/>
              </a:spcBef>
              <a:spcAft>
                <a:spcPts val="0"/>
              </a:spcAft>
            </a:pPr>
            <a:r>
              <a:rPr lang="en-US" sz="1800" b="1" dirty="0">
                <a:solidFill>
                  <a:srgbClr val="05418A"/>
                </a:solidFill>
                <a:effectLst/>
                <a:ea typeface="Arial" panose="020B0604020202020204" pitchFamily="34" charset="0"/>
              </a:rPr>
              <a:t>(CAN_L</a:t>
            </a:r>
            <a:r>
              <a:rPr lang="en-US" sz="1800" b="1" spc="-110" dirty="0">
                <a:solidFill>
                  <a:srgbClr val="05418A"/>
                </a:solidFill>
                <a:effectLst/>
                <a:ea typeface="Arial" panose="020B0604020202020204" pitchFamily="34" charset="0"/>
              </a:rPr>
              <a:t> </a:t>
            </a:r>
            <a:r>
              <a:rPr lang="en-US" sz="1800" b="1" dirty="0">
                <a:solidFill>
                  <a:srgbClr val="05418A"/>
                </a:solidFill>
                <a:effectLst/>
                <a:ea typeface="Arial" panose="020B0604020202020204" pitchFamily="34" charset="0"/>
              </a:rPr>
              <a:t>-</a:t>
            </a:r>
            <a:r>
              <a:rPr lang="en-US" sz="1800" b="1" spc="-110" dirty="0">
                <a:solidFill>
                  <a:srgbClr val="05418A"/>
                </a:solidFill>
                <a:effectLst/>
                <a:ea typeface="Arial" panose="020B0604020202020204" pitchFamily="34" charset="0"/>
              </a:rPr>
              <a:t> </a:t>
            </a:r>
            <a:r>
              <a:rPr lang="en-US" sz="1800" b="1" dirty="0">
                <a:solidFill>
                  <a:srgbClr val="05418A"/>
                </a:solidFill>
                <a:effectLst/>
                <a:ea typeface="Arial" panose="020B0604020202020204" pitchFamily="34" charset="0"/>
              </a:rPr>
              <a:t>upper</a:t>
            </a:r>
            <a:r>
              <a:rPr lang="en-US" sz="1800" b="1" spc="-105" dirty="0">
                <a:solidFill>
                  <a:srgbClr val="05418A"/>
                </a:solidFill>
                <a:effectLst/>
                <a:ea typeface="Arial" panose="020B0604020202020204" pitchFamily="34" charset="0"/>
              </a:rPr>
              <a:t> </a:t>
            </a:r>
            <a:r>
              <a:rPr lang="en-US" sz="1800" b="1" dirty="0">
                <a:solidFill>
                  <a:srgbClr val="05418A"/>
                </a:solidFill>
                <a:effectLst/>
                <a:ea typeface="Arial" panose="020B0604020202020204" pitchFamily="34" charset="0"/>
              </a:rPr>
              <a:t>groove,</a:t>
            </a:r>
            <a:r>
              <a:rPr lang="en-US" sz="1800" b="1" spc="-110" dirty="0">
                <a:solidFill>
                  <a:srgbClr val="05418A"/>
                </a:solidFill>
                <a:effectLst/>
                <a:ea typeface="Arial" panose="020B0604020202020204" pitchFamily="34" charset="0"/>
              </a:rPr>
              <a:t> </a:t>
            </a:r>
            <a:r>
              <a:rPr lang="en-US" sz="1800" b="1" dirty="0">
                <a:solidFill>
                  <a:srgbClr val="05418A"/>
                </a:solidFill>
                <a:effectLst/>
                <a:ea typeface="Arial" panose="020B0604020202020204" pitchFamily="34" charset="0"/>
              </a:rPr>
              <a:t>CAN_H</a:t>
            </a:r>
            <a:r>
              <a:rPr lang="en-US" sz="1800" b="1" spc="-105" dirty="0">
                <a:solidFill>
                  <a:srgbClr val="05418A"/>
                </a:solidFill>
                <a:effectLst/>
                <a:ea typeface="Arial" panose="020B0604020202020204" pitchFamily="34" charset="0"/>
              </a:rPr>
              <a:t> </a:t>
            </a:r>
            <a:r>
              <a:rPr lang="en-US" sz="1800" b="1" dirty="0">
                <a:solidFill>
                  <a:srgbClr val="05418A"/>
                </a:solidFill>
                <a:effectLst/>
                <a:ea typeface="Arial" panose="020B0604020202020204" pitchFamily="34" charset="0"/>
              </a:rPr>
              <a:t>-</a:t>
            </a:r>
            <a:r>
              <a:rPr lang="en-US" sz="1800" b="1" spc="-105" dirty="0">
                <a:solidFill>
                  <a:srgbClr val="05418A"/>
                </a:solidFill>
                <a:effectLst/>
                <a:ea typeface="Arial" panose="020B0604020202020204" pitchFamily="34" charset="0"/>
              </a:rPr>
              <a:t> </a:t>
            </a:r>
            <a:r>
              <a:rPr lang="en-US" sz="1800" b="1" dirty="0">
                <a:solidFill>
                  <a:srgbClr val="05418A"/>
                </a:solidFill>
                <a:effectLst/>
                <a:ea typeface="Arial" panose="020B0604020202020204" pitchFamily="34" charset="0"/>
              </a:rPr>
              <a:t>lower groove),</a:t>
            </a:r>
            <a:r>
              <a:rPr lang="en-US" sz="1800" b="1" spc="-170" dirty="0">
                <a:solidFill>
                  <a:srgbClr val="05418A"/>
                </a:solidFill>
                <a:effectLst/>
                <a:ea typeface="Arial" panose="020B0604020202020204" pitchFamily="34" charset="0"/>
              </a:rPr>
              <a:t> </a:t>
            </a:r>
            <a:r>
              <a:rPr lang="en-US" sz="1800" b="1" dirty="0">
                <a:solidFill>
                  <a:srgbClr val="05418A"/>
                </a:solidFill>
                <a:effectLst/>
                <a:ea typeface="Arial" panose="020B0604020202020204" pitchFamily="34" charset="0"/>
              </a:rPr>
              <a:t>click</a:t>
            </a:r>
            <a:r>
              <a:rPr lang="en-US" sz="1800" b="1" spc="-165" dirty="0">
                <a:solidFill>
                  <a:srgbClr val="05418A"/>
                </a:solidFill>
                <a:effectLst/>
                <a:ea typeface="Arial" panose="020B0604020202020204" pitchFamily="34" charset="0"/>
              </a:rPr>
              <a:t> </a:t>
            </a:r>
            <a:r>
              <a:rPr lang="en-US" sz="1800" b="1" dirty="0">
                <a:solidFill>
                  <a:srgbClr val="05418A"/>
                </a:solidFill>
                <a:effectLst/>
                <a:ea typeface="Arial" panose="020B0604020202020204" pitchFamily="34" charset="0"/>
              </a:rPr>
              <a:t>and</a:t>
            </a:r>
            <a:r>
              <a:rPr lang="en-US" sz="1800" b="1" spc="-160" dirty="0">
                <a:solidFill>
                  <a:srgbClr val="05418A"/>
                </a:solidFill>
                <a:effectLst/>
                <a:ea typeface="Arial" panose="020B0604020202020204" pitchFamily="34" charset="0"/>
              </a:rPr>
              <a:t> </a:t>
            </a:r>
            <a:r>
              <a:rPr lang="en-US" sz="1800" b="1" dirty="0">
                <a:solidFill>
                  <a:srgbClr val="05418A"/>
                </a:solidFill>
                <a:effectLst/>
                <a:ea typeface="Arial" panose="020B0604020202020204" pitchFamily="34" charset="0"/>
              </a:rPr>
              <a:t>secure</a:t>
            </a:r>
            <a:r>
              <a:rPr lang="en-US" sz="1800" b="1" spc="-165" dirty="0">
                <a:solidFill>
                  <a:srgbClr val="05418A"/>
                </a:solidFill>
                <a:effectLst/>
                <a:ea typeface="Arial" panose="020B0604020202020204" pitchFamily="34" charset="0"/>
              </a:rPr>
              <a:t> </a:t>
            </a:r>
            <a:r>
              <a:rPr lang="en-US" sz="1800" b="1" dirty="0">
                <a:solidFill>
                  <a:srgbClr val="05418A"/>
                </a:solidFill>
                <a:effectLst/>
                <a:ea typeface="Arial" panose="020B0604020202020204" pitchFamily="34" charset="0"/>
              </a:rPr>
              <a:t>with</a:t>
            </a:r>
            <a:r>
              <a:rPr lang="en-US" sz="1800" b="1" spc="-165" dirty="0">
                <a:solidFill>
                  <a:srgbClr val="05418A"/>
                </a:solidFill>
                <a:effectLst/>
                <a:ea typeface="Arial" panose="020B0604020202020204" pitchFamily="34" charset="0"/>
              </a:rPr>
              <a:t> </a:t>
            </a:r>
            <a:r>
              <a:rPr lang="en-US" sz="1800" b="1" dirty="0">
                <a:solidFill>
                  <a:srgbClr val="05418A"/>
                </a:solidFill>
                <a:effectLst/>
                <a:ea typeface="Arial" panose="020B0604020202020204" pitchFamily="34" charset="0"/>
              </a:rPr>
              <a:t>a</a:t>
            </a:r>
            <a:r>
              <a:rPr lang="en-US" sz="1800" b="1" spc="-165" dirty="0">
                <a:solidFill>
                  <a:srgbClr val="05418A"/>
                </a:solidFill>
                <a:effectLst/>
                <a:ea typeface="Arial" panose="020B0604020202020204" pitchFamily="34" charset="0"/>
              </a:rPr>
              <a:t> </a:t>
            </a:r>
            <a:r>
              <a:rPr lang="en-US" sz="1800" b="1" dirty="0">
                <a:solidFill>
                  <a:srgbClr val="05418A"/>
                </a:solidFill>
                <a:effectLst/>
                <a:ea typeface="Arial" panose="020B0604020202020204" pitchFamily="34" charset="0"/>
              </a:rPr>
              <a:t>cable</a:t>
            </a:r>
            <a:r>
              <a:rPr lang="en-US" sz="1800" b="1" spc="-165" dirty="0">
                <a:solidFill>
                  <a:srgbClr val="05418A"/>
                </a:solidFill>
                <a:effectLst/>
                <a:ea typeface="Arial" panose="020B0604020202020204" pitchFamily="34" charset="0"/>
              </a:rPr>
              <a:t> </a:t>
            </a:r>
            <a:r>
              <a:rPr lang="en-US" sz="1800" b="1" dirty="0">
                <a:solidFill>
                  <a:srgbClr val="05418A"/>
                </a:solidFill>
                <a:effectLst/>
                <a:ea typeface="Arial" panose="020B0604020202020204" pitchFamily="34" charset="0"/>
              </a:rPr>
              <a:t>tie.</a:t>
            </a:r>
          </a:p>
        </p:txBody>
      </p:sp>
      <p:pic>
        <p:nvPicPr>
          <p:cNvPr id="11" name="Picture 10">
            <a:extLst>
              <a:ext uri="{FF2B5EF4-FFF2-40B4-BE49-F238E27FC236}">
                <a16:creationId xmlns:a16="http://schemas.microsoft.com/office/drawing/2014/main" id="{D79C90A6-AE68-4591-8099-67B881871774}"/>
              </a:ext>
            </a:extLst>
          </p:cNvPr>
          <p:cNvPicPr>
            <a:picLocks noChangeAspect="1"/>
          </p:cNvPicPr>
          <p:nvPr/>
        </p:nvPicPr>
        <p:blipFill>
          <a:blip r:embed="rId3"/>
          <a:stretch>
            <a:fillRect/>
          </a:stretch>
        </p:blipFill>
        <p:spPr>
          <a:xfrm>
            <a:off x="189137" y="4981995"/>
            <a:ext cx="7421011" cy="1181265"/>
          </a:xfrm>
          <a:prstGeom prst="rect">
            <a:avLst/>
          </a:prstGeom>
        </p:spPr>
      </p:pic>
    </p:spTree>
    <p:extLst>
      <p:ext uri="{BB962C8B-B14F-4D97-AF65-F5344CB8AC3E}">
        <p14:creationId xmlns:p14="http://schemas.microsoft.com/office/powerpoint/2010/main" val="98318835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87BCDEC-B861-3948-AD81-F9036E8AA54D}"/>
              </a:ext>
            </a:extLst>
          </p:cNvPr>
          <p:cNvSpPr>
            <a:spLocks noGrp="1"/>
          </p:cNvSpPr>
          <p:nvPr>
            <p:ph type="sldNum" sz="quarter" idx="10"/>
          </p:nvPr>
        </p:nvSpPr>
        <p:spPr/>
        <p:txBody>
          <a:bodyPr/>
          <a:lstStyle/>
          <a:p>
            <a:fld id="{DEA447EE-40F2-0B4B-BA48-2ECC9F2E281D}" type="slidenum">
              <a:rPr lang="cs-CZ" smtClean="0"/>
              <a:pPr/>
              <a:t>28</a:t>
            </a:fld>
            <a:endParaRPr lang="cs-CZ" dirty="0"/>
          </a:p>
        </p:txBody>
      </p:sp>
      <p:pic>
        <p:nvPicPr>
          <p:cNvPr id="4" name="Picture 3">
            <a:extLst>
              <a:ext uri="{FF2B5EF4-FFF2-40B4-BE49-F238E27FC236}">
                <a16:creationId xmlns:a16="http://schemas.microsoft.com/office/drawing/2014/main" id="{14C7926F-28F0-4F40-AF37-783245C8264D}"/>
              </a:ext>
            </a:extLst>
          </p:cNvPr>
          <p:cNvPicPr>
            <a:picLocks noChangeAspect="1"/>
          </p:cNvPicPr>
          <p:nvPr/>
        </p:nvPicPr>
        <p:blipFill>
          <a:blip r:embed="rId2"/>
          <a:stretch>
            <a:fillRect/>
          </a:stretch>
        </p:blipFill>
        <p:spPr>
          <a:xfrm>
            <a:off x="1582134" y="3447264"/>
            <a:ext cx="8897592" cy="1676634"/>
          </a:xfrm>
          <a:prstGeom prst="rect">
            <a:avLst/>
          </a:prstGeom>
        </p:spPr>
      </p:pic>
      <p:sp>
        <p:nvSpPr>
          <p:cNvPr id="6" name="TextBox 5">
            <a:extLst>
              <a:ext uri="{FF2B5EF4-FFF2-40B4-BE49-F238E27FC236}">
                <a16:creationId xmlns:a16="http://schemas.microsoft.com/office/drawing/2014/main" id="{DFBF012F-93AD-445E-853D-DFAF2A0C2B99}"/>
              </a:ext>
            </a:extLst>
          </p:cNvPr>
          <p:cNvSpPr txBox="1"/>
          <p:nvPr/>
        </p:nvSpPr>
        <p:spPr>
          <a:xfrm>
            <a:off x="275604" y="256005"/>
            <a:ext cx="6096000" cy="523220"/>
          </a:xfrm>
          <a:prstGeom prst="rect">
            <a:avLst/>
          </a:prstGeom>
          <a:noFill/>
        </p:spPr>
        <p:txBody>
          <a:bodyPr wrap="square">
            <a:spAutoFit/>
          </a:bodyPr>
          <a:lstStyle/>
          <a:p>
            <a:r>
              <a:rPr lang="en-US" sz="2800" dirty="0"/>
              <a:t>Connection to truck CAN signal</a:t>
            </a:r>
            <a:endParaRPr lang="cs-CZ" sz="2800" dirty="0"/>
          </a:p>
        </p:txBody>
      </p:sp>
      <p:sp>
        <p:nvSpPr>
          <p:cNvPr id="7" name="TextBox 6">
            <a:extLst>
              <a:ext uri="{FF2B5EF4-FFF2-40B4-BE49-F238E27FC236}">
                <a16:creationId xmlns:a16="http://schemas.microsoft.com/office/drawing/2014/main" id="{0A7DCCA2-E61F-4CDA-AC71-236D441D380D}"/>
              </a:ext>
            </a:extLst>
          </p:cNvPr>
          <p:cNvSpPr txBox="1"/>
          <p:nvPr/>
        </p:nvSpPr>
        <p:spPr>
          <a:xfrm>
            <a:off x="275604" y="2352792"/>
            <a:ext cx="11510652" cy="369332"/>
          </a:xfrm>
          <a:prstGeom prst="rect">
            <a:avLst/>
          </a:prstGeom>
          <a:noFill/>
        </p:spPr>
        <p:txBody>
          <a:bodyPr wrap="none" rtlCol="0">
            <a:spAutoFit/>
          </a:bodyPr>
          <a:lstStyle/>
          <a:p>
            <a:pPr algn="l"/>
            <a:r>
              <a:rPr lang="en-US" b="1" dirty="0">
                <a:solidFill>
                  <a:srgbClr val="05418A"/>
                </a:solidFill>
                <a:latin typeface="Open Sans SemiBold" panose="020B0606030504020204" pitchFamily="34" charset="0"/>
                <a:ea typeface="Open Sans SemiBold" panose="020B0606030504020204" pitchFamily="34" charset="0"/>
                <a:cs typeface="Open Sans SemiBold" panose="020B0606030504020204" pitchFamily="34" charset="0"/>
              </a:rPr>
              <a:t>Here you can see some examples of vehicles and their </a:t>
            </a:r>
            <a:r>
              <a:rPr lang="en-US" b="1" dirty="0" err="1">
                <a:solidFill>
                  <a:srgbClr val="05418A"/>
                </a:solidFill>
                <a:latin typeface="Open Sans SemiBold" panose="020B0606030504020204" pitchFamily="34" charset="0"/>
                <a:ea typeface="Open Sans SemiBold" panose="020B0606030504020204" pitchFamily="34" charset="0"/>
                <a:cs typeface="Open Sans SemiBold" panose="020B0606030504020204" pitchFamily="34" charset="0"/>
              </a:rPr>
              <a:t>canbus</a:t>
            </a:r>
            <a:r>
              <a:rPr lang="en-US" b="1" dirty="0">
                <a:solidFill>
                  <a:srgbClr val="05418A"/>
                </a:solidFill>
                <a:latin typeface="Open Sans SemiBold" panose="020B0606030504020204" pitchFamily="34" charset="0"/>
                <a:ea typeface="Open Sans SemiBold" panose="020B0606030504020204" pitchFamily="34" charset="0"/>
                <a:cs typeface="Open Sans SemiBold" panose="020B0606030504020204" pitchFamily="34" charset="0"/>
              </a:rPr>
              <a:t> lines according to the brand and model.</a:t>
            </a:r>
            <a:endParaRPr lang="cs-CZ" b="1" dirty="0" err="1">
              <a:solidFill>
                <a:srgbClr val="05418A"/>
              </a:solidFill>
              <a:latin typeface="Open Sans SemiBold" panose="020B0606030504020204" pitchFamily="34" charset="0"/>
              <a:ea typeface="Open Sans SemiBold" panose="020B0606030504020204" pitchFamily="34" charset="0"/>
              <a:cs typeface="Open Sans SemiBold" panose="020B0606030504020204" pitchFamily="34" charset="0"/>
            </a:endParaRPr>
          </a:p>
        </p:txBody>
      </p:sp>
    </p:spTree>
    <p:extLst>
      <p:ext uri="{BB962C8B-B14F-4D97-AF65-F5344CB8AC3E}">
        <p14:creationId xmlns:p14="http://schemas.microsoft.com/office/powerpoint/2010/main" val="394304679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87BCDEC-B861-3948-AD81-F9036E8AA54D}"/>
              </a:ext>
            </a:extLst>
          </p:cNvPr>
          <p:cNvSpPr>
            <a:spLocks noGrp="1"/>
          </p:cNvSpPr>
          <p:nvPr>
            <p:ph type="sldNum" sz="quarter" idx="10"/>
          </p:nvPr>
        </p:nvSpPr>
        <p:spPr/>
        <p:txBody>
          <a:bodyPr/>
          <a:lstStyle/>
          <a:p>
            <a:fld id="{DEA447EE-40F2-0B4B-BA48-2ECC9F2E281D}" type="slidenum">
              <a:rPr lang="cs-CZ" smtClean="0"/>
              <a:pPr/>
              <a:t>29</a:t>
            </a:fld>
            <a:endParaRPr lang="cs-CZ" dirty="0"/>
          </a:p>
        </p:txBody>
      </p:sp>
      <p:sp>
        <p:nvSpPr>
          <p:cNvPr id="3" name="TextBox 2">
            <a:extLst>
              <a:ext uri="{FF2B5EF4-FFF2-40B4-BE49-F238E27FC236}">
                <a16:creationId xmlns:a16="http://schemas.microsoft.com/office/drawing/2014/main" id="{F4FA969F-9E3A-4884-9C21-803631517671}"/>
              </a:ext>
            </a:extLst>
          </p:cNvPr>
          <p:cNvSpPr txBox="1"/>
          <p:nvPr/>
        </p:nvSpPr>
        <p:spPr>
          <a:xfrm>
            <a:off x="275604" y="256005"/>
            <a:ext cx="6096000" cy="523220"/>
          </a:xfrm>
          <a:prstGeom prst="rect">
            <a:avLst/>
          </a:prstGeom>
          <a:noFill/>
        </p:spPr>
        <p:txBody>
          <a:bodyPr wrap="square">
            <a:spAutoFit/>
          </a:bodyPr>
          <a:lstStyle/>
          <a:p>
            <a:r>
              <a:rPr lang="en-US" sz="2800" dirty="0"/>
              <a:t>Connection to truck CAN signal</a:t>
            </a:r>
            <a:endParaRPr lang="cs-CZ" sz="2800" dirty="0"/>
          </a:p>
        </p:txBody>
      </p:sp>
      <p:pic>
        <p:nvPicPr>
          <p:cNvPr id="5" name="Picture 4">
            <a:extLst>
              <a:ext uri="{FF2B5EF4-FFF2-40B4-BE49-F238E27FC236}">
                <a16:creationId xmlns:a16="http://schemas.microsoft.com/office/drawing/2014/main" id="{6E711C31-B7CA-462B-9E94-EF7777A9612C}"/>
              </a:ext>
            </a:extLst>
          </p:cNvPr>
          <p:cNvPicPr>
            <a:picLocks noChangeAspect="1"/>
          </p:cNvPicPr>
          <p:nvPr/>
        </p:nvPicPr>
        <p:blipFill>
          <a:blip r:embed="rId2"/>
          <a:stretch>
            <a:fillRect/>
          </a:stretch>
        </p:blipFill>
        <p:spPr>
          <a:xfrm>
            <a:off x="5709923" y="942975"/>
            <a:ext cx="4168107" cy="5410608"/>
          </a:xfrm>
          <a:prstGeom prst="rect">
            <a:avLst/>
          </a:prstGeom>
        </p:spPr>
      </p:pic>
      <p:sp>
        <p:nvSpPr>
          <p:cNvPr id="7" name="TextBox 6">
            <a:extLst>
              <a:ext uri="{FF2B5EF4-FFF2-40B4-BE49-F238E27FC236}">
                <a16:creationId xmlns:a16="http://schemas.microsoft.com/office/drawing/2014/main" id="{0AAC6765-6504-4477-A3A6-A3AAA3A498EB}"/>
              </a:ext>
            </a:extLst>
          </p:cNvPr>
          <p:cNvSpPr txBox="1"/>
          <p:nvPr/>
        </p:nvSpPr>
        <p:spPr>
          <a:xfrm>
            <a:off x="275604" y="2274838"/>
            <a:ext cx="6096000" cy="2308324"/>
          </a:xfrm>
          <a:prstGeom prst="rect">
            <a:avLst/>
          </a:prstGeom>
          <a:noFill/>
        </p:spPr>
        <p:txBody>
          <a:bodyPr wrap="square">
            <a:spAutoFit/>
          </a:bodyPr>
          <a:lstStyle/>
          <a:p>
            <a:r>
              <a:rPr lang="en-US" dirty="0"/>
              <a:t>DAF XF – CF – LF (EURO 5) On the lower left side of</a:t>
            </a:r>
          </a:p>
          <a:p>
            <a:r>
              <a:rPr lang="en-US" dirty="0"/>
              <a:t> the fuse box, the CAN Bus distribution block can be</a:t>
            </a:r>
          </a:p>
          <a:p>
            <a:r>
              <a:rPr lang="en-US" dirty="0"/>
              <a:t> found. </a:t>
            </a:r>
          </a:p>
          <a:p>
            <a:r>
              <a:rPr lang="en-US" dirty="0"/>
              <a:t>Connect the TYPE 1 CAN interface to any of the</a:t>
            </a:r>
          </a:p>
          <a:p>
            <a:r>
              <a:rPr lang="en-US" dirty="0"/>
              <a:t> blue and yellow wires. </a:t>
            </a:r>
          </a:p>
          <a:p>
            <a:endParaRPr lang="en-US" dirty="0"/>
          </a:p>
          <a:p>
            <a:r>
              <a:rPr lang="en-US" dirty="0"/>
              <a:t>- CAN HIGH: BLUE</a:t>
            </a:r>
          </a:p>
          <a:p>
            <a:r>
              <a:rPr lang="en-US" dirty="0"/>
              <a:t>- CAN LOW: YELLOW</a:t>
            </a:r>
            <a:endParaRPr lang="cs-CZ" dirty="0"/>
          </a:p>
        </p:txBody>
      </p:sp>
    </p:spTree>
    <p:extLst>
      <p:ext uri="{BB962C8B-B14F-4D97-AF65-F5344CB8AC3E}">
        <p14:creationId xmlns:p14="http://schemas.microsoft.com/office/powerpoint/2010/main" val="184208341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3A95B4D-02E9-914B-87F8-77B2AAEB2738}"/>
              </a:ext>
            </a:extLst>
          </p:cNvPr>
          <p:cNvSpPr>
            <a:spLocks noGrp="1"/>
          </p:cNvSpPr>
          <p:nvPr>
            <p:ph type="sldNum" sz="quarter" idx="10"/>
          </p:nvPr>
        </p:nvSpPr>
        <p:spPr/>
        <p:txBody>
          <a:bodyPr/>
          <a:lstStyle/>
          <a:p>
            <a:fld id="{DEA447EE-40F2-0B4B-BA48-2ECC9F2E281D}" type="slidenum">
              <a:rPr lang="cs-CZ" smtClean="0"/>
              <a:pPr/>
              <a:t>3</a:t>
            </a:fld>
            <a:endParaRPr lang="cs-CZ" dirty="0"/>
          </a:p>
        </p:txBody>
      </p:sp>
      <p:sp>
        <p:nvSpPr>
          <p:cNvPr id="5" name="Text Placeholder 4">
            <a:extLst>
              <a:ext uri="{FF2B5EF4-FFF2-40B4-BE49-F238E27FC236}">
                <a16:creationId xmlns:a16="http://schemas.microsoft.com/office/drawing/2014/main" id="{784F0D24-28B7-B649-85A4-A6F048A48BA1}"/>
              </a:ext>
            </a:extLst>
          </p:cNvPr>
          <p:cNvSpPr>
            <a:spLocks noGrp="1"/>
          </p:cNvSpPr>
          <p:nvPr>
            <p:ph type="body" sz="quarter" idx="11"/>
          </p:nvPr>
        </p:nvSpPr>
        <p:spPr/>
        <p:txBody>
          <a:bodyPr/>
          <a:lstStyle/>
          <a:p>
            <a:r>
              <a:rPr lang="en-US" dirty="0" err="1"/>
              <a:t>Vetronics</a:t>
            </a:r>
            <a:r>
              <a:rPr lang="en-US" dirty="0"/>
              <a:t> 820 / Eva </a:t>
            </a:r>
            <a:r>
              <a:rPr lang="en-US" dirty="0" err="1"/>
              <a:t>obu</a:t>
            </a:r>
            <a:r>
              <a:rPr lang="en-US" dirty="0"/>
              <a:t> 850</a:t>
            </a:r>
            <a:endParaRPr lang="cs-CZ" dirty="0"/>
          </a:p>
        </p:txBody>
      </p:sp>
      <p:sp>
        <p:nvSpPr>
          <p:cNvPr id="6" name="Text Placeholder 5">
            <a:extLst>
              <a:ext uri="{FF2B5EF4-FFF2-40B4-BE49-F238E27FC236}">
                <a16:creationId xmlns:a16="http://schemas.microsoft.com/office/drawing/2014/main" id="{F9BAE2D6-2E0A-9945-A859-C4713211B6AD}"/>
              </a:ext>
            </a:extLst>
          </p:cNvPr>
          <p:cNvSpPr>
            <a:spLocks noGrp="1"/>
          </p:cNvSpPr>
          <p:nvPr>
            <p:ph type="body" sz="quarter" idx="12"/>
          </p:nvPr>
        </p:nvSpPr>
        <p:spPr/>
        <p:txBody>
          <a:bodyPr/>
          <a:lstStyle/>
          <a:p>
            <a:r>
              <a:rPr lang="en-US" dirty="0"/>
              <a:t>connection modes</a:t>
            </a:r>
            <a:endParaRPr lang="cs-CZ" dirty="0"/>
          </a:p>
        </p:txBody>
      </p:sp>
      <p:sp>
        <p:nvSpPr>
          <p:cNvPr id="11" name="Text Placeholder 10">
            <a:extLst>
              <a:ext uri="{FF2B5EF4-FFF2-40B4-BE49-F238E27FC236}">
                <a16:creationId xmlns:a16="http://schemas.microsoft.com/office/drawing/2014/main" id="{C897659C-9A88-3549-A421-F8A3BB474C9B}"/>
              </a:ext>
            </a:extLst>
          </p:cNvPr>
          <p:cNvSpPr>
            <a:spLocks noGrp="1"/>
          </p:cNvSpPr>
          <p:nvPr>
            <p:ph type="body" sz="quarter" idx="13"/>
          </p:nvPr>
        </p:nvSpPr>
        <p:spPr/>
        <p:txBody>
          <a:bodyPr/>
          <a:lstStyle/>
          <a:p>
            <a:endParaRPr lang="cs-CZ" dirty="0"/>
          </a:p>
        </p:txBody>
      </p:sp>
      <p:pic>
        <p:nvPicPr>
          <p:cNvPr id="7" name="Picture 6" descr="Graphical user interface, text&#10;&#10;Description automatically generated">
            <a:extLst>
              <a:ext uri="{FF2B5EF4-FFF2-40B4-BE49-F238E27FC236}">
                <a16:creationId xmlns:a16="http://schemas.microsoft.com/office/drawing/2014/main" id="{D6FB3344-1324-4149-813E-0FF998EBA52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51115" y="2251300"/>
            <a:ext cx="4386137" cy="3004047"/>
          </a:xfrm>
          <a:prstGeom prst="rect">
            <a:avLst/>
          </a:prstGeom>
        </p:spPr>
      </p:pic>
      <p:pic>
        <p:nvPicPr>
          <p:cNvPr id="8" name="Picture 7" descr="A picture containing text, electronics&#10;&#10;Description automatically generated">
            <a:extLst>
              <a:ext uri="{FF2B5EF4-FFF2-40B4-BE49-F238E27FC236}">
                <a16:creationId xmlns:a16="http://schemas.microsoft.com/office/drawing/2014/main" id="{53AC167B-9B90-49F0-B8BC-1EA4F5F8DC4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32181" y="1819275"/>
            <a:ext cx="6630973" cy="3652135"/>
          </a:xfrm>
          <a:prstGeom prst="rect">
            <a:avLst/>
          </a:prstGeom>
        </p:spPr>
      </p:pic>
    </p:spTree>
    <p:extLst>
      <p:ext uri="{BB962C8B-B14F-4D97-AF65-F5344CB8AC3E}">
        <p14:creationId xmlns:p14="http://schemas.microsoft.com/office/powerpoint/2010/main" val="216996850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87BCDEC-B861-3948-AD81-F9036E8AA54D}"/>
              </a:ext>
            </a:extLst>
          </p:cNvPr>
          <p:cNvSpPr>
            <a:spLocks noGrp="1"/>
          </p:cNvSpPr>
          <p:nvPr>
            <p:ph type="sldNum" sz="quarter" idx="10"/>
          </p:nvPr>
        </p:nvSpPr>
        <p:spPr/>
        <p:txBody>
          <a:bodyPr/>
          <a:lstStyle/>
          <a:p>
            <a:fld id="{DEA447EE-40F2-0B4B-BA48-2ECC9F2E281D}" type="slidenum">
              <a:rPr lang="cs-CZ" smtClean="0"/>
              <a:pPr/>
              <a:t>30</a:t>
            </a:fld>
            <a:endParaRPr lang="cs-CZ" dirty="0"/>
          </a:p>
        </p:txBody>
      </p:sp>
      <p:sp>
        <p:nvSpPr>
          <p:cNvPr id="3" name="TextBox 2">
            <a:extLst>
              <a:ext uri="{FF2B5EF4-FFF2-40B4-BE49-F238E27FC236}">
                <a16:creationId xmlns:a16="http://schemas.microsoft.com/office/drawing/2014/main" id="{C3E7158D-B598-4DD2-B9BC-8E9B2E09C421}"/>
              </a:ext>
            </a:extLst>
          </p:cNvPr>
          <p:cNvSpPr txBox="1"/>
          <p:nvPr/>
        </p:nvSpPr>
        <p:spPr>
          <a:xfrm>
            <a:off x="275604" y="256005"/>
            <a:ext cx="6096000" cy="523220"/>
          </a:xfrm>
          <a:prstGeom prst="rect">
            <a:avLst/>
          </a:prstGeom>
          <a:noFill/>
        </p:spPr>
        <p:txBody>
          <a:bodyPr wrap="square">
            <a:spAutoFit/>
          </a:bodyPr>
          <a:lstStyle/>
          <a:p>
            <a:r>
              <a:rPr lang="en-US" sz="2800" dirty="0"/>
              <a:t>Connection to truck CAN signal</a:t>
            </a:r>
            <a:endParaRPr lang="cs-CZ" sz="2800" dirty="0"/>
          </a:p>
        </p:txBody>
      </p:sp>
      <p:pic>
        <p:nvPicPr>
          <p:cNvPr id="5" name="Picture 4">
            <a:extLst>
              <a:ext uri="{FF2B5EF4-FFF2-40B4-BE49-F238E27FC236}">
                <a16:creationId xmlns:a16="http://schemas.microsoft.com/office/drawing/2014/main" id="{EA08A4E6-BFA3-47AE-84DF-3F107977C40B}"/>
              </a:ext>
            </a:extLst>
          </p:cNvPr>
          <p:cNvPicPr>
            <a:picLocks noChangeAspect="1"/>
          </p:cNvPicPr>
          <p:nvPr/>
        </p:nvPicPr>
        <p:blipFill>
          <a:blip r:embed="rId2"/>
          <a:stretch>
            <a:fillRect/>
          </a:stretch>
        </p:blipFill>
        <p:spPr>
          <a:xfrm>
            <a:off x="6539217" y="976710"/>
            <a:ext cx="3634082" cy="5438818"/>
          </a:xfrm>
          <a:prstGeom prst="rect">
            <a:avLst/>
          </a:prstGeom>
        </p:spPr>
      </p:pic>
      <p:sp>
        <p:nvSpPr>
          <p:cNvPr id="7" name="TextBox 6">
            <a:extLst>
              <a:ext uri="{FF2B5EF4-FFF2-40B4-BE49-F238E27FC236}">
                <a16:creationId xmlns:a16="http://schemas.microsoft.com/office/drawing/2014/main" id="{1E8572DB-62EA-4535-B0A5-CB1C385E629D}"/>
              </a:ext>
            </a:extLst>
          </p:cNvPr>
          <p:cNvSpPr txBox="1"/>
          <p:nvPr/>
        </p:nvSpPr>
        <p:spPr>
          <a:xfrm>
            <a:off x="275604" y="2372022"/>
            <a:ext cx="6096000" cy="1477328"/>
          </a:xfrm>
          <a:prstGeom prst="rect">
            <a:avLst/>
          </a:prstGeom>
          <a:noFill/>
        </p:spPr>
        <p:txBody>
          <a:bodyPr wrap="square">
            <a:spAutoFit/>
          </a:bodyPr>
          <a:lstStyle/>
          <a:p>
            <a:r>
              <a:rPr lang="en-US" dirty="0"/>
              <a:t>DAF XF – CF – LF (EURO 6) Find the green 56k connector behind the lower dashboard panel on the passenger side. </a:t>
            </a:r>
          </a:p>
          <a:p>
            <a:endParaRPr lang="en-US" dirty="0"/>
          </a:p>
          <a:p>
            <a:r>
              <a:rPr lang="en-US" dirty="0"/>
              <a:t>-CAN HIGH: RED </a:t>
            </a:r>
          </a:p>
          <a:p>
            <a:r>
              <a:rPr lang="en-US" dirty="0"/>
              <a:t>-CAN LOW: YELLOW</a:t>
            </a:r>
            <a:endParaRPr lang="cs-CZ" dirty="0"/>
          </a:p>
        </p:txBody>
      </p:sp>
    </p:spTree>
    <p:extLst>
      <p:ext uri="{BB962C8B-B14F-4D97-AF65-F5344CB8AC3E}">
        <p14:creationId xmlns:p14="http://schemas.microsoft.com/office/powerpoint/2010/main" val="243778065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87BCDEC-B861-3948-AD81-F9036E8AA54D}"/>
              </a:ext>
            </a:extLst>
          </p:cNvPr>
          <p:cNvSpPr>
            <a:spLocks noGrp="1"/>
          </p:cNvSpPr>
          <p:nvPr>
            <p:ph type="sldNum" sz="quarter" idx="10"/>
          </p:nvPr>
        </p:nvSpPr>
        <p:spPr/>
        <p:txBody>
          <a:bodyPr/>
          <a:lstStyle/>
          <a:p>
            <a:fld id="{DEA447EE-40F2-0B4B-BA48-2ECC9F2E281D}" type="slidenum">
              <a:rPr lang="cs-CZ" smtClean="0"/>
              <a:pPr/>
              <a:t>31</a:t>
            </a:fld>
            <a:endParaRPr lang="cs-CZ" dirty="0"/>
          </a:p>
        </p:txBody>
      </p:sp>
      <p:pic>
        <p:nvPicPr>
          <p:cNvPr id="4" name="Picture 3">
            <a:extLst>
              <a:ext uri="{FF2B5EF4-FFF2-40B4-BE49-F238E27FC236}">
                <a16:creationId xmlns:a16="http://schemas.microsoft.com/office/drawing/2014/main" id="{92B02AAF-386A-40CA-8CB3-22CE2DF919A2}"/>
              </a:ext>
            </a:extLst>
          </p:cNvPr>
          <p:cNvPicPr>
            <a:picLocks noChangeAspect="1"/>
          </p:cNvPicPr>
          <p:nvPr/>
        </p:nvPicPr>
        <p:blipFill>
          <a:blip r:embed="rId2"/>
          <a:stretch>
            <a:fillRect/>
          </a:stretch>
        </p:blipFill>
        <p:spPr>
          <a:xfrm>
            <a:off x="6096413" y="1666670"/>
            <a:ext cx="5639587" cy="2934109"/>
          </a:xfrm>
          <a:prstGeom prst="rect">
            <a:avLst/>
          </a:prstGeom>
        </p:spPr>
      </p:pic>
      <p:pic>
        <p:nvPicPr>
          <p:cNvPr id="6" name="Picture 5">
            <a:extLst>
              <a:ext uri="{FF2B5EF4-FFF2-40B4-BE49-F238E27FC236}">
                <a16:creationId xmlns:a16="http://schemas.microsoft.com/office/drawing/2014/main" id="{23CF0938-F1B6-4ED8-A074-84C1657840A3}"/>
              </a:ext>
            </a:extLst>
          </p:cNvPr>
          <p:cNvPicPr>
            <a:picLocks noChangeAspect="1"/>
          </p:cNvPicPr>
          <p:nvPr/>
        </p:nvPicPr>
        <p:blipFill>
          <a:blip r:embed="rId3"/>
          <a:stretch>
            <a:fillRect/>
          </a:stretch>
        </p:blipFill>
        <p:spPr>
          <a:xfrm>
            <a:off x="8048154" y="4660529"/>
            <a:ext cx="1736104" cy="1871605"/>
          </a:xfrm>
          <a:prstGeom prst="rect">
            <a:avLst/>
          </a:prstGeom>
        </p:spPr>
      </p:pic>
      <p:sp>
        <p:nvSpPr>
          <p:cNvPr id="8" name="TextBox 7">
            <a:extLst>
              <a:ext uri="{FF2B5EF4-FFF2-40B4-BE49-F238E27FC236}">
                <a16:creationId xmlns:a16="http://schemas.microsoft.com/office/drawing/2014/main" id="{D1265723-FC0B-42FF-8616-CBCF486FA18E}"/>
              </a:ext>
            </a:extLst>
          </p:cNvPr>
          <p:cNvSpPr txBox="1"/>
          <p:nvPr/>
        </p:nvSpPr>
        <p:spPr>
          <a:xfrm>
            <a:off x="413" y="2551837"/>
            <a:ext cx="6096000" cy="1754326"/>
          </a:xfrm>
          <a:prstGeom prst="rect">
            <a:avLst/>
          </a:prstGeom>
          <a:noFill/>
        </p:spPr>
        <p:txBody>
          <a:bodyPr wrap="square">
            <a:spAutoFit/>
          </a:bodyPr>
          <a:lstStyle/>
          <a:p>
            <a:r>
              <a:rPr lang="en-US" dirty="0"/>
              <a:t>IVECO </a:t>
            </a:r>
            <a:r>
              <a:rPr lang="en-US" dirty="0" err="1"/>
              <a:t>Stralis</a:t>
            </a:r>
            <a:r>
              <a:rPr lang="en-US" dirty="0"/>
              <a:t> I / II / Hi-way On the backside of the fuse board, you can find connector J2, where you can connect the TYPE 1 CAN interface. </a:t>
            </a:r>
          </a:p>
          <a:p>
            <a:r>
              <a:rPr lang="en-US" dirty="0"/>
              <a:t> </a:t>
            </a:r>
          </a:p>
          <a:p>
            <a:r>
              <a:rPr lang="en-US" dirty="0"/>
              <a:t>CAN HIGH: WHITE - PIN 3 Iveco </a:t>
            </a:r>
          </a:p>
          <a:p>
            <a:r>
              <a:rPr lang="en-US" dirty="0"/>
              <a:t>CAN LOW: GREEN - PIN 4 Iveco</a:t>
            </a:r>
            <a:endParaRPr lang="cs-CZ" dirty="0"/>
          </a:p>
        </p:txBody>
      </p:sp>
      <p:sp>
        <p:nvSpPr>
          <p:cNvPr id="9" name="TextBox 8">
            <a:extLst>
              <a:ext uri="{FF2B5EF4-FFF2-40B4-BE49-F238E27FC236}">
                <a16:creationId xmlns:a16="http://schemas.microsoft.com/office/drawing/2014/main" id="{AC8D53D8-0593-454F-86E3-26BD9969BBDE}"/>
              </a:ext>
            </a:extLst>
          </p:cNvPr>
          <p:cNvSpPr txBox="1"/>
          <p:nvPr/>
        </p:nvSpPr>
        <p:spPr>
          <a:xfrm>
            <a:off x="275604" y="256005"/>
            <a:ext cx="6096000" cy="523220"/>
          </a:xfrm>
          <a:prstGeom prst="rect">
            <a:avLst/>
          </a:prstGeom>
          <a:noFill/>
        </p:spPr>
        <p:txBody>
          <a:bodyPr wrap="square">
            <a:spAutoFit/>
          </a:bodyPr>
          <a:lstStyle/>
          <a:p>
            <a:r>
              <a:rPr lang="en-US" sz="2800" dirty="0"/>
              <a:t>Connection to truck CAN signal</a:t>
            </a:r>
            <a:endParaRPr lang="cs-CZ" sz="2800" dirty="0"/>
          </a:p>
        </p:txBody>
      </p:sp>
    </p:spTree>
    <p:extLst>
      <p:ext uri="{BB962C8B-B14F-4D97-AF65-F5344CB8AC3E}">
        <p14:creationId xmlns:p14="http://schemas.microsoft.com/office/powerpoint/2010/main" val="388362415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87BCDEC-B861-3948-AD81-F9036E8AA54D}"/>
              </a:ext>
            </a:extLst>
          </p:cNvPr>
          <p:cNvSpPr>
            <a:spLocks noGrp="1"/>
          </p:cNvSpPr>
          <p:nvPr>
            <p:ph type="sldNum" sz="quarter" idx="10"/>
          </p:nvPr>
        </p:nvSpPr>
        <p:spPr/>
        <p:txBody>
          <a:bodyPr/>
          <a:lstStyle/>
          <a:p>
            <a:fld id="{DEA447EE-40F2-0B4B-BA48-2ECC9F2E281D}" type="slidenum">
              <a:rPr lang="cs-CZ" smtClean="0"/>
              <a:pPr/>
              <a:t>32</a:t>
            </a:fld>
            <a:endParaRPr lang="cs-CZ" dirty="0"/>
          </a:p>
        </p:txBody>
      </p:sp>
      <p:pic>
        <p:nvPicPr>
          <p:cNvPr id="4" name="Picture 3">
            <a:extLst>
              <a:ext uri="{FF2B5EF4-FFF2-40B4-BE49-F238E27FC236}">
                <a16:creationId xmlns:a16="http://schemas.microsoft.com/office/drawing/2014/main" id="{08A9DE28-2B4F-47EF-A6E7-23ACD48F125F}"/>
              </a:ext>
            </a:extLst>
          </p:cNvPr>
          <p:cNvPicPr>
            <a:picLocks noChangeAspect="1"/>
          </p:cNvPicPr>
          <p:nvPr/>
        </p:nvPicPr>
        <p:blipFill>
          <a:blip r:embed="rId2"/>
          <a:stretch>
            <a:fillRect/>
          </a:stretch>
        </p:blipFill>
        <p:spPr>
          <a:xfrm>
            <a:off x="6096000" y="1990483"/>
            <a:ext cx="5649113" cy="3467584"/>
          </a:xfrm>
          <a:prstGeom prst="rect">
            <a:avLst/>
          </a:prstGeom>
        </p:spPr>
      </p:pic>
      <p:sp>
        <p:nvSpPr>
          <p:cNvPr id="6" name="TextBox 5">
            <a:extLst>
              <a:ext uri="{FF2B5EF4-FFF2-40B4-BE49-F238E27FC236}">
                <a16:creationId xmlns:a16="http://schemas.microsoft.com/office/drawing/2014/main" id="{82B82533-33F8-4013-B717-7A40E0EA969A}"/>
              </a:ext>
            </a:extLst>
          </p:cNvPr>
          <p:cNvSpPr txBox="1"/>
          <p:nvPr/>
        </p:nvSpPr>
        <p:spPr>
          <a:xfrm>
            <a:off x="0" y="2246947"/>
            <a:ext cx="6096000" cy="2031325"/>
          </a:xfrm>
          <a:prstGeom prst="rect">
            <a:avLst/>
          </a:prstGeom>
          <a:noFill/>
        </p:spPr>
        <p:txBody>
          <a:bodyPr wrap="square">
            <a:spAutoFit/>
          </a:bodyPr>
          <a:lstStyle/>
          <a:p>
            <a:r>
              <a:rPr lang="en-US" dirty="0"/>
              <a:t>MAN TGA - TGL - TGM (&lt; 2007) On the left side of the fuse board, you can find the white connector A 403X1. Here, you can connect the TYPE 1 CAN interface to the BLUE - WHITE and BLUE - RED wires: </a:t>
            </a:r>
          </a:p>
          <a:p>
            <a:endParaRPr lang="en-US" dirty="0"/>
          </a:p>
          <a:p>
            <a:r>
              <a:rPr lang="en-US" dirty="0"/>
              <a:t> CAN HIGH: BLUE - RED </a:t>
            </a:r>
          </a:p>
          <a:p>
            <a:r>
              <a:rPr lang="en-US" dirty="0"/>
              <a:t> CAN LOW: BLUE - WHITE </a:t>
            </a:r>
            <a:endParaRPr lang="cs-CZ" dirty="0"/>
          </a:p>
        </p:txBody>
      </p:sp>
      <p:sp>
        <p:nvSpPr>
          <p:cNvPr id="7" name="TextBox 6">
            <a:extLst>
              <a:ext uri="{FF2B5EF4-FFF2-40B4-BE49-F238E27FC236}">
                <a16:creationId xmlns:a16="http://schemas.microsoft.com/office/drawing/2014/main" id="{DE3DC724-C9C2-4618-850B-8CF83DF84C94}"/>
              </a:ext>
            </a:extLst>
          </p:cNvPr>
          <p:cNvSpPr txBox="1"/>
          <p:nvPr/>
        </p:nvSpPr>
        <p:spPr>
          <a:xfrm>
            <a:off x="275604" y="256005"/>
            <a:ext cx="6096000" cy="523220"/>
          </a:xfrm>
          <a:prstGeom prst="rect">
            <a:avLst/>
          </a:prstGeom>
          <a:noFill/>
        </p:spPr>
        <p:txBody>
          <a:bodyPr wrap="square">
            <a:spAutoFit/>
          </a:bodyPr>
          <a:lstStyle/>
          <a:p>
            <a:r>
              <a:rPr lang="en-US" sz="2800" dirty="0"/>
              <a:t>Connection to truck CAN signal</a:t>
            </a:r>
            <a:endParaRPr lang="cs-CZ" sz="2800" dirty="0"/>
          </a:p>
        </p:txBody>
      </p:sp>
    </p:spTree>
    <p:extLst>
      <p:ext uri="{BB962C8B-B14F-4D97-AF65-F5344CB8AC3E}">
        <p14:creationId xmlns:p14="http://schemas.microsoft.com/office/powerpoint/2010/main" val="83021145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87BCDEC-B861-3948-AD81-F9036E8AA54D}"/>
              </a:ext>
            </a:extLst>
          </p:cNvPr>
          <p:cNvSpPr>
            <a:spLocks noGrp="1"/>
          </p:cNvSpPr>
          <p:nvPr>
            <p:ph type="sldNum" sz="quarter" idx="10"/>
          </p:nvPr>
        </p:nvSpPr>
        <p:spPr/>
        <p:txBody>
          <a:bodyPr/>
          <a:lstStyle/>
          <a:p>
            <a:fld id="{DEA447EE-40F2-0B4B-BA48-2ECC9F2E281D}" type="slidenum">
              <a:rPr lang="cs-CZ" smtClean="0"/>
              <a:pPr/>
              <a:t>33</a:t>
            </a:fld>
            <a:endParaRPr lang="cs-CZ" dirty="0"/>
          </a:p>
        </p:txBody>
      </p:sp>
      <p:pic>
        <p:nvPicPr>
          <p:cNvPr id="4" name="Picture 3">
            <a:extLst>
              <a:ext uri="{FF2B5EF4-FFF2-40B4-BE49-F238E27FC236}">
                <a16:creationId xmlns:a16="http://schemas.microsoft.com/office/drawing/2014/main" id="{B91AFC42-AFBC-4A1A-9717-21B162281241}"/>
              </a:ext>
            </a:extLst>
          </p:cNvPr>
          <p:cNvPicPr>
            <a:picLocks noChangeAspect="1"/>
          </p:cNvPicPr>
          <p:nvPr/>
        </p:nvPicPr>
        <p:blipFill>
          <a:blip r:embed="rId2"/>
          <a:stretch>
            <a:fillRect/>
          </a:stretch>
        </p:blipFill>
        <p:spPr>
          <a:xfrm>
            <a:off x="6228956" y="2123835"/>
            <a:ext cx="5639587" cy="3429479"/>
          </a:xfrm>
          <a:prstGeom prst="rect">
            <a:avLst/>
          </a:prstGeom>
        </p:spPr>
      </p:pic>
      <p:sp>
        <p:nvSpPr>
          <p:cNvPr id="6" name="TextBox 5">
            <a:extLst>
              <a:ext uri="{FF2B5EF4-FFF2-40B4-BE49-F238E27FC236}">
                <a16:creationId xmlns:a16="http://schemas.microsoft.com/office/drawing/2014/main" id="{429C7CA3-2EF1-476C-80E6-2D91AA612EE3}"/>
              </a:ext>
            </a:extLst>
          </p:cNvPr>
          <p:cNvSpPr txBox="1"/>
          <p:nvPr/>
        </p:nvSpPr>
        <p:spPr>
          <a:xfrm>
            <a:off x="132956" y="2638245"/>
            <a:ext cx="6096000" cy="1754326"/>
          </a:xfrm>
          <a:prstGeom prst="rect">
            <a:avLst/>
          </a:prstGeom>
          <a:noFill/>
        </p:spPr>
        <p:txBody>
          <a:bodyPr wrap="square">
            <a:spAutoFit/>
          </a:bodyPr>
          <a:lstStyle/>
          <a:p>
            <a:r>
              <a:rPr lang="en-US" dirty="0"/>
              <a:t>MAN TGX - TGS - TGL - TGM On the left side of the fuse board, you can find the black connector A 402X1. You can connect the CAN wires here: </a:t>
            </a:r>
          </a:p>
          <a:p>
            <a:endParaRPr lang="en-US" dirty="0"/>
          </a:p>
          <a:p>
            <a:r>
              <a:rPr lang="en-US" dirty="0"/>
              <a:t>CAN HIGH: BLUE - RED </a:t>
            </a:r>
          </a:p>
          <a:p>
            <a:r>
              <a:rPr lang="en-US" dirty="0"/>
              <a:t>CAN LOW: BLUE - WHITE </a:t>
            </a:r>
            <a:endParaRPr lang="cs-CZ" dirty="0"/>
          </a:p>
        </p:txBody>
      </p:sp>
      <p:sp>
        <p:nvSpPr>
          <p:cNvPr id="7" name="TextBox 6">
            <a:extLst>
              <a:ext uri="{FF2B5EF4-FFF2-40B4-BE49-F238E27FC236}">
                <a16:creationId xmlns:a16="http://schemas.microsoft.com/office/drawing/2014/main" id="{02D85058-C0DF-4977-B5C4-97416B11109E}"/>
              </a:ext>
            </a:extLst>
          </p:cNvPr>
          <p:cNvSpPr txBox="1"/>
          <p:nvPr/>
        </p:nvSpPr>
        <p:spPr>
          <a:xfrm>
            <a:off x="275604" y="256005"/>
            <a:ext cx="6096000" cy="523220"/>
          </a:xfrm>
          <a:prstGeom prst="rect">
            <a:avLst/>
          </a:prstGeom>
          <a:noFill/>
        </p:spPr>
        <p:txBody>
          <a:bodyPr wrap="square">
            <a:spAutoFit/>
          </a:bodyPr>
          <a:lstStyle/>
          <a:p>
            <a:r>
              <a:rPr lang="en-US" sz="2800" dirty="0"/>
              <a:t>Connection to truck CAN signal</a:t>
            </a:r>
            <a:endParaRPr lang="cs-CZ" sz="2800" dirty="0"/>
          </a:p>
        </p:txBody>
      </p:sp>
    </p:spTree>
    <p:extLst>
      <p:ext uri="{BB962C8B-B14F-4D97-AF65-F5344CB8AC3E}">
        <p14:creationId xmlns:p14="http://schemas.microsoft.com/office/powerpoint/2010/main" val="416411598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87BCDEC-B861-3948-AD81-F9036E8AA54D}"/>
              </a:ext>
            </a:extLst>
          </p:cNvPr>
          <p:cNvSpPr>
            <a:spLocks noGrp="1"/>
          </p:cNvSpPr>
          <p:nvPr>
            <p:ph type="sldNum" sz="quarter" idx="10"/>
          </p:nvPr>
        </p:nvSpPr>
        <p:spPr/>
        <p:txBody>
          <a:bodyPr/>
          <a:lstStyle/>
          <a:p>
            <a:fld id="{DEA447EE-40F2-0B4B-BA48-2ECC9F2E281D}" type="slidenum">
              <a:rPr lang="cs-CZ" smtClean="0"/>
              <a:pPr/>
              <a:t>34</a:t>
            </a:fld>
            <a:endParaRPr lang="cs-CZ" dirty="0"/>
          </a:p>
        </p:txBody>
      </p:sp>
      <p:pic>
        <p:nvPicPr>
          <p:cNvPr id="6" name="Picture 5">
            <a:extLst>
              <a:ext uri="{FF2B5EF4-FFF2-40B4-BE49-F238E27FC236}">
                <a16:creationId xmlns:a16="http://schemas.microsoft.com/office/drawing/2014/main" id="{D35F0594-B3E8-442F-87C1-9123E3BEEF09}"/>
              </a:ext>
            </a:extLst>
          </p:cNvPr>
          <p:cNvPicPr>
            <a:picLocks noChangeAspect="1"/>
          </p:cNvPicPr>
          <p:nvPr/>
        </p:nvPicPr>
        <p:blipFill>
          <a:blip r:embed="rId2"/>
          <a:stretch>
            <a:fillRect/>
          </a:stretch>
        </p:blipFill>
        <p:spPr>
          <a:xfrm>
            <a:off x="7867897" y="2023837"/>
            <a:ext cx="3543795" cy="3229426"/>
          </a:xfrm>
          <a:prstGeom prst="rect">
            <a:avLst/>
          </a:prstGeom>
        </p:spPr>
      </p:pic>
      <p:sp>
        <p:nvSpPr>
          <p:cNvPr id="7" name="TextBox 6">
            <a:extLst>
              <a:ext uri="{FF2B5EF4-FFF2-40B4-BE49-F238E27FC236}">
                <a16:creationId xmlns:a16="http://schemas.microsoft.com/office/drawing/2014/main" id="{008F17A1-53F1-4475-BB36-F2AEB55E8879}"/>
              </a:ext>
            </a:extLst>
          </p:cNvPr>
          <p:cNvSpPr txBox="1"/>
          <p:nvPr/>
        </p:nvSpPr>
        <p:spPr>
          <a:xfrm>
            <a:off x="275604" y="256005"/>
            <a:ext cx="6096000" cy="523220"/>
          </a:xfrm>
          <a:prstGeom prst="rect">
            <a:avLst/>
          </a:prstGeom>
          <a:noFill/>
        </p:spPr>
        <p:txBody>
          <a:bodyPr wrap="square">
            <a:spAutoFit/>
          </a:bodyPr>
          <a:lstStyle/>
          <a:p>
            <a:r>
              <a:rPr lang="en-US" sz="2800" dirty="0"/>
              <a:t>Connection to truck CAN signal 	</a:t>
            </a:r>
            <a:endParaRPr lang="cs-CZ" sz="2800" dirty="0"/>
          </a:p>
        </p:txBody>
      </p:sp>
      <p:sp>
        <p:nvSpPr>
          <p:cNvPr id="9" name="TextBox 8">
            <a:extLst>
              <a:ext uri="{FF2B5EF4-FFF2-40B4-BE49-F238E27FC236}">
                <a16:creationId xmlns:a16="http://schemas.microsoft.com/office/drawing/2014/main" id="{6F14B050-AA5C-4ADE-B865-4DD29452785D}"/>
              </a:ext>
            </a:extLst>
          </p:cNvPr>
          <p:cNvSpPr txBox="1"/>
          <p:nvPr/>
        </p:nvSpPr>
        <p:spPr>
          <a:xfrm>
            <a:off x="1057275" y="2228671"/>
            <a:ext cx="6096000" cy="1754326"/>
          </a:xfrm>
          <a:prstGeom prst="rect">
            <a:avLst/>
          </a:prstGeom>
          <a:noFill/>
        </p:spPr>
        <p:txBody>
          <a:bodyPr wrap="square">
            <a:spAutoFit/>
          </a:bodyPr>
          <a:lstStyle/>
          <a:p>
            <a:r>
              <a:rPr lang="en-US" dirty="0"/>
              <a:t>SCANIA R-G-P Series Connector C481 (YELLOW / WHITE wires) can be found on the right side of the fuse board. Take the connector out of its holder and open it. </a:t>
            </a:r>
          </a:p>
          <a:p>
            <a:endParaRPr lang="en-US" dirty="0"/>
          </a:p>
          <a:p>
            <a:r>
              <a:rPr lang="en-US" dirty="0"/>
              <a:t>CAN HIGH: all YELLOW wires </a:t>
            </a:r>
          </a:p>
          <a:p>
            <a:r>
              <a:rPr lang="en-US" dirty="0"/>
              <a:t>CAN LOW: all WHITE wires </a:t>
            </a:r>
            <a:endParaRPr lang="cs-CZ" dirty="0"/>
          </a:p>
        </p:txBody>
      </p:sp>
    </p:spTree>
    <p:extLst>
      <p:ext uri="{BB962C8B-B14F-4D97-AF65-F5344CB8AC3E}">
        <p14:creationId xmlns:p14="http://schemas.microsoft.com/office/powerpoint/2010/main" val="363850514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87BCDEC-B861-3948-AD81-F9036E8AA54D}"/>
              </a:ext>
            </a:extLst>
          </p:cNvPr>
          <p:cNvSpPr>
            <a:spLocks noGrp="1"/>
          </p:cNvSpPr>
          <p:nvPr>
            <p:ph type="sldNum" sz="quarter" idx="10"/>
          </p:nvPr>
        </p:nvSpPr>
        <p:spPr/>
        <p:txBody>
          <a:bodyPr/>
          <a:lstStyle/>
          <a:p>
            <a:fld id="{DEA447EE-40F2-0B4B-BA48-2ECC9F2E281D}" type="slidenum">
              <a:rPr lang="cs-CZ" smtClean="0"/>
              <a:pPr/>
              <a:t>35</a:t>
            </a:fld>
            <a:endParaRPr lang="cs-CZ" dirty="0"/>
          </a:p>
        </p:txBody>
      </p:sp>
      <p:pic>
        <p:nvPicPr>
          <p:cNvPr id="4" name="Picture 3">
            <a:extLst>
              <a:ext uri="{FF2B5EF4-FFF2-40B4-BE49-F238E27FC236}">
                <a16:creationId xmlns:a16="http://schemas.microsoft.com/office/drawing/2014/main" id="{B89D8363-299F-4459-A83B-FD418B76A29C}"/>
              </a:ext>
            </a:extLst>
          </p:cNvPr>
          <p:cNvPicPr>
            <a:picLocks noChangeAspect="1"/>
          </p:cNvPicPr>
          <p:nvPr/>
        </p:nvPicPr>
        <p:blipFill>
          <a:blip r:embed="rId2"/>
          <a:stretch>
            <a:fillRect/>
          </a:stretch>
        </p:blipFill>
        <p:spPr>
          <a:xfrm>
            <a:off x="7467330" y="2357221"/>
            <a:ext cx="3867690" cy="3096057"/>
          </a:xfrm>
          <a:prstGeom prst="rect">
            <a:avLst/>
          </a:prstGeom>
        </p:spPr>
      </p:pic>
      <p:sp>
        <p:nvSpPr>
          <p:cNvPr id="6" name="TextBox 5">
            <a:extLst>
              <a:ext uri="{FF2B5EF4-FFF2-40B4-BE49-F238E27FC236}">
                <a16:creationId xmlns:a16="http://schemas.microsoft.com/office/drawing/2014/main" id="{B44DAB40-44A0-4863-8DFC-5D3A6138D4A8}"/>
              </a:ext>
            </a:extLst>
          </p:cNvPr>
          <p:cNvSpPr txBox="1"/>
          <p:nvPr/>
        </p:nvSpPr>
        <p:spPr>
          <a:xfrm>
            <a:off x="685800" y="2704920"/>
            <a:ext cx="6096000" cy="2308324"/>
          </a:xfrm>
          <a:prstGeom prst="rect">
            <a:avLst/>
          </a:prstGeom>
          <a:noFill/>
        </p:spPr>
        <p:txBody>
          <a:bodyPr wrap="square">
            <a:spAutoFit/>
          </a:bodyPr>
          <a:lstStyle/>
          <a:p>
            <a:r>
              <a:rPr lang="en-US" dirty="0"/>
              <a:t>MERCEDES Actros (MP 1 - 2 - 3) Connect the </a:t>
            </a:r>
            <a:r>
              <a:rPr lang="en-US" dirty="0" err="1"/>
              <a:t>CANcliQ</a:t>
            </a:r>
            <a:r>
              <a:rPr lang="en-US" dirty="0"/>
              <a:t> to the YELLOW and BLUE wires of connector X11. The yellow wires (upper row) are all CAN LOW. The blue wires (lower row) are all CAN HIGH. </a:t>
            </a:r>
          </a:p>
          <a:p>
            <a:endParaRPr lang="en-US" dirty="0"/>
          </a:p>
          <a:p>
            <a:endParaRPr lang="en-US" dirty="0"/>
          </a:p>
          <a:p>
            <a:pPr marL="342900" indent="-342900">
              <a:buAutoNum type="arabicPeriod"/>
            </a:pPr>
            <a:r>
              <a:rPr lang="en-US" dirty="0"/>
              <a:t>CAN HIGH: BLUE </a:t>
            </a:r>
          </a:p>
          <a:p>
            <a:pPr marL="342900" indent="-342900">
              <a:buAutoNum type="arabicPeriod"/>
            </a:pPr>
            <a:r>
              <a:rPr lang="en-US" dirty="0"/>
              <a:t>2. CAN LOW: YELLOW</a:t>
            </a:r>
            <a:endParaRPr lang="cs-CZ" dirty="0"/>
          </a:p>
        </p:txBody>
      </p:sp>
      <p:sp>
        <p:nvSpPr>
          <p:cNvPr id="7" name="TextBox 6">
            <a:extLst>
              <a:ext uri="{FF2B5EF4-FFF2-40B4-BE49-F238E27FC236}">
                <a16:creationId xmlns:a16="http://schemas.microsoft.com/office/drawing/2014/main" id="{AF59115B-A8C3-46B8-A873-E7AED47BAE4F}"/>
              </a:ext>
            </a:extLst>
          </p:cNvPr>
          <p:cNvSpPr txBox="1"/>
          <p:nvPr/>
        </p:nvSpPr>
        <p:spPr>
          <a:xfrm>
            <a:off x="275604" y="256005"/>
            <a:ext cx="6096000" cy="523220"/>
          </a:xfrm>
          <a:prstGeom prst="rect">
            <a:avLst/>
          </a:prstGeom>
          <a:noFill/>
        </p:spPr>
        <p:txBody>
          <a:bodyPr wrap="square">
            <a:spAutoFit/>
          </a:bodyPr>
          <a:lstStyle/>
          <a:p>
            <a:r>
              <a:rPr lang="en-US" sz="2800" dirty="0"/>
              <a:t>Connection to truck CAN signal</a:t>
            </a:r>
            <a:endParaRPr lang="cs-CZ" sz="2800" dirty="0"/>
          </a:p>
        </p:txBody>
      </p:sp>
    </p:spTree>
    <p:extLst>
      <p:ext uri="{BB962C8B-B14F-4D97-AF65-F5344CB8AC3E}">
        <p14:creationId xmlns:p14="http://schemas.microsoft.com/office/powerpoint/2010/main" val="57923427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87BCDEC-B861-3948-AD81-F9036E8AA54D}"/>
              </a:ext>
            </a:extLst>
          </p:cNvPr>
          <p:cNvSpPr>
            <a:spLocks noGrp="1"/>
          </p:cNvSpPr>
          <p:nvPr>
            <p:ph type="sldNum" sz="quarter" idx="10"/>
          </p:nvPr>
        </p:nvSpPr>
        <p:spPr/>
        <p:txBody>
          <a:bodyPr/>
          <a:lstStyle/>
          <a:p>
            <a:fld id="{DEA447EE-40F2-0B4B-BA48-2ECC9F2E281D}" type="slidenum">
              <a:rPr lang="cs-CZ" smtClean="0"/>
              <a:pPr/>
              <a:t>36</a:t>
            </a:fld>
            <a:endParaRPr lang="cs-CZ" dirty="0"/>
          </a:p>
        </p:txBody>
      </p:sp>
      <p:pic>
        <p:nvPicPr>
          <p:cNvPr id="4" name="Picture 3">
            <a:extLst>
              <a:ext uri="{FF2B5EF4-FFF2-40B4-BE49-F238E27FC236}">
                <a16:creationId xmlns:a16="http://schemas.microsoft.com/office/drawing/2014/main" id="{44125D30-6C68-4999-9973-4110EB82326E}"/>
              </a:ext>
            </a:extLst>
          </p:cNvPr>
          <p:cNvPicPr>
            <a:picLocks noChangeAspect="1"/>
          </p:cNvPicPr>
          <p:nvPr/>
        </p:nvPicPr>
        <p:blipFill>
          <a:blip r:embed="rId2"/>
          <a:stretch>
            <a:fillRect/>
          </a:stretch>
        </p:blipFill>
        <p:spPr>
          <a:xfrm>
            <a:off x="6429122" y="504407"/>
            <a:ext cx="3620005" cy="5982535"/>
          </a:xfrm>
          <a:prstGeom prst="rect">
            <a:avLst/>
          </a:prstGeom>
        </p:spPr>
      </p:pic>
      <p:sp>
        <p:nvSpPr>
          <p:cNvPr id="6" name="TextBox 5">
            <a:extLst>
              <a:ext uri="{FF2B5EF4-FFF2-40B4-BE49-F238E27FC236}">
                <a16:creationId xmlns:a16="http://schemas.microsoft.com/office/drawing/2014/main" id="{903BA601-E6DB-413A-8FEC-304114680006}"/>
              </a:ext>
            </a:extLst>
          </p:cNvPr>
          <p:cNvSpPr txBox="1"/>
          <p:nvPr/>
        </p:nvSpPr>
        <p:spPr>
          <a:xfrm>
            <a:off x="333122" y="2953047"/>
            <a:ext cx="6096000" cy="1477328"/>
          </a:xfrm>
          <a:prstGeom prst="rect">
            <a:avLst/>
          </a:prstGeom>
          <a:noFill/>
        </p:spPr>
        <p:txBody>
          <a:bodyPr wrap="square">
            <a:spAutoFit/>
          </a:bodyPr>
          <a:lstStyle/>
          <a:p>
            <a:r>
              <a:rPr lang="en-US" dirty="0"/>
              <a:t>MERCEDES Actros (MP 4) / </a:t>
            </a:r>
            <a:r>
              <a:rPr lang="en-US" dirty="0" err="1"/>
              <a:t>Antos</a:t>
            </a:r>
            <a:r>
              <a:rPr lang="en-US" dirty="0"/>
              <a:t> / </a:t>
            </a:r>
            <a:r>
              <a:rPr lang="en-US" dirty="0" err="1"/>
              <a:t>Arocs</a:t>
            </a:r>
            <a:r>
              <a:rPr lang="en-US" dirty="0"/>
              <a:t> / </a:t>
            </a:r>
            <a:r>
              <a:rPr lang="en-US" dirty="0" err="1"/>
              <a:t>Atego</a:t>
            </a:r>
            <a:r>
              <a:rPr lang="en-US" dirty="0"/>
              <a:t> Find the connector with the green and blue twisted wires:</a:t>
            </a:r>
          </a:p>
          <a:p>
            <a:endParaRPr lang="en-US" dirty="0"/>
          </a:p>
          <a:p>
            <a:r>
              <a:rPr lang="en-US" dirty="0"/>
              <a:t>1. CAN HIGH: BLUE </a:t>
            </a:r>
          </a:p>
          <a:p>
            <a:r>
              <a:rPr lang="en-US" dirty="0"/>
              <a:t>2. CAN LOW: GREEN</a:t>
            </a:r>
            <a:endParaRPr lang="cs-CZ" dirty="0"/>
          </a:p>
        </p:txBody>
      </p:sp>
      <p:sp>
        <p:nvSpPr>
          <p:cNvPr id="7" name="TextBox 6">
            <a:extLst>
              <a:ext uri="{FF2B5EF4-FFF2-40B4-BE49-F238E27FC236}">
                <a16:creationId xmlns:a16="http://schemas.microsoft.com/office/drawing/2014/main" id="{2FCBB583-179E-4E02-82D3-AA6CAABB903C}"/>
              </a:ext>
            </a:extLst>
          </p:cNvPr>
          <p:cNvSpPr txBox="1"/>
          <p:nvPr/>
        </p:nvSpPr>
        <p:spPr>
          <a:xfrm>
            <a:off x="275604" y="256005"/>
            <a:ext cx="6096000" cy="523220"/>
          </a:xfrm>
          <a:prstGeom prst="rect">
            <a:avLst/>
          </a:prstGeom>
          <a:noFill/>
        </p:spPr>
        <p:txBody>
          <a:bodyPr wrap="square">
            <a:spAutoFit/>
          </a:bodyPr>
          <a:lstStyle/>
          <a:p>
            <a:r>
              <a:rPr lang="en-US" sz="2800" dirty="0"/>
              <a:t>Connection to truck CAN signal</a:t>
            </a:r>
            <a:endParaRPr lang="cs-CZ" sz="2800" dirty="0"/>
          </a:p>
        </p:txBody>
      </p:sp>
    </p:spTree>
    <p:extLst>
      <p:ext uri="{BB962C8B-B14F-4D97-AF65-F5344CB8AC3E}">
        <p14:creationId xmlns:p14="http://schemas.microsoft.com/office/powerpoint/2010/main" val="334707943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87BCDEC-B861-3948-AD81-F9036E8AA54D}"/>
              </a:ext>
            </a:extLst>
          </p:cNvPr>
          <p:cNvSpPr>
            <a:spLocks noGrp="1"/>
          </p:cNvSpPr>
          <p:nvPr>
            <p:ph type="sldNum" sz="quarter" idx="10"/>
          </p:nvPr>
        </p:nvSpPr>
        <p:spPr/>
        <p:txBody>
          <a:bodyPr/>
          <a:lstStyle/>
          <a:p>
            <a:fld id="{DEA447EE-40F2-0B4B-BA48-2ECC9F2E281D}" type="slidenum">
              <a:rPr lang="cs-CZ" smtClean="0"/>
              <a:pPr/>
              <a:t>37</a:t>
            </a:fld>
            <a:endParaRPr lang="cs-CZ" dirty="0"/>
          </a:p>
        </p:txBody>
      </p:sp>
      <p:pic>
        <p:nvPicPr>
          <p:cNvPr id="4" name="Picture 3">
            <a:extLst>
              <a:ext uri="{FF2B5EF4-FFF2-40B4-BE49-F238E27FC236}">
                <a16:creationId xmlns:a16="http://schemas.microsoft.com/office/drawing/2014/main" id="{E6658D8D-D7C9-4D01-BD03-6444DD6B8C82}"/>
              </a:ext>
            </a:extLst>
          </p:cNvPr>
          <p:cNvPicPr>
            <a:picLocks noChangeAspect="1"/>
          </p:cNvPicPr>
          <p:nvPr/>
        </p:nvPicPr>
        <p:blipFill>
          <a:blip r:embed="rId2"/>
          <a:stretch>
            <a:fillRect/>
          </a:stretch>
        </p:blipFill>
        <p:spPr>
          <a:xfrm>
            <a:off x="7567343" y="2080966"/>
            <a:ext cx="3858163" cy="3534268"/>
          </a:xfrm>
          <a:prstGeom prst="rect">
            <a:avLst/>
          </a:prstGeom>
        </p:spPr>
      </p:pic>
      <p:sp>
        <p:nvSpPr>
          <p:cNvPr id="6" name="TextBox 5">
            <a:extLst>
              <a:ext uri="{FF2B5EF4-FFF2-40B4-BE49-F238E27FC236}">
                <a16:creationId xmlns:a16="http://schemas.microsoft.com/office/drawing/2014/main" id="{EA36D5AA-1CC0-4659-B8A5-FE48AF8808B3}"/>
              </a:ext>
            </a:extLst>
          </p:cNvPr>
          <p:cNvSpPr txBox="1"/>
          <p:nvPr/>
        </p:nvSpPr>
        <p:spPr>
          <a:xfrm>
            <a:off x="857250" y="2675571"/>
            <a:ext cx="6096000" cy="2031325"/>
          </a:xfrm>
          <a:prstGeom prst="rect">
            <a:avLst/>
          </a:prstGeom>
          <a:noFill/>
        </p:spPr>
        <p:txBody>
          <a:bodyPr wrap="square">
            <a:spAutoFit/>
          </a:bodyPr>
          <a:lstStyle/>
          <a:p>
            <a:r>
              <a:rPr lang="en-US" dirty="0"/>
              <a:t>MERCEDES </a:t>
            </a:r>
            <a:r>
              <a:rPr lang="en-US" dirty="0" err="1"/>
              <a:t>Axor</a:t>
            </a:r>
            <a:r>
              <a:rPr lang="en-US" dirty="0"/>
              <a:t> II / </a:t>
            </a:r>
            <a:r>
              <a:rPr lang="en-US" dirty="0" err="1"/>
              <a:t>Atego</a:t>
            </a:r>
            <a:r>
              <a:rPr lang="en-US" dirty="0"/>
              <a:t> II Connect the </a:t>
            </a:r>
            <a:r>
              <a:rPr lang="en-US" dirty="0" err="1"/>
              <a:t>CANcliQ</a:t>
            </a:r>
            <a:r>
              <a:rPr lang="en-US" dirty="0"/>
              <a:t> to the yellow and blue wires of the connector on the left side below the fuse board. The BLUE wires (right row) are all CAN HIGH. The YELLOW wires (left row) are all CAN LOW.</a:t>
            </a:r>
          </a:p>
          <a:p>
            <a:endParaRPr lang="en-US" dirty="0"/>
          </a:p>
          <a:p>
            <a:r>
              <a:rPr lang="en-US" dirty="0"/>
              <a:t>1. CAN HIGH: BLUE </a:t>
            </a:r>
          </a:p>
          <a:p>
            <a:r>
              <a:rPr lang="en-US" dirty="0"/>
              <a:t>2. CAN LOW: YELLOW</a:t>
            </a:r>
            <a:endParaRPr lang="cs-CZ" dirty="0"/>
          </a:p>
        </p:txBody>
      </p:sp>
      <p:sp>
        <p:nvSpPr>
          <p:cNvPr id="7" name="TextBox 6">
            <a:extLst>
              <a:ext uri="{FF2B5EF4-FFF2-40B4-BE49-F238E27FC236}">
                <a16:creationId xmlns:a16="http://schemas.microsoft.com/office/drawing/2014/main" id="{49869118-72D0-47AB-B18A-DE58B139474A}"/>
              </a:ext>
            </a:extLst>
          </p:cNvPr>
          <p:cNvSpPr txBox="1"/>
          <p:nvPr/>
        </p:nvSpPr>
        <p:spPr>
          <a:xfrm>
            <a:off x="275604" y="256005"/>
            <a:ext cx="6096000" cy="523220"/>
          </a:xfrm>
          <a:prstGeom prst="rect">
            <a:avLst/>
          </a:prstGeom>
          <a:noFill/>
        </p:spPr>
        <p:txBody>
          <a:bodyPr wrap="square">
            <a:spAutoFit/>
          </a:bodyPr>
          <a:lstStyle/>
          <a:p>
            <a:r>
              <a:rPr lang="en-US" sz="2800" dirty="0"/>
              <a:t>Connection to truck CAN signal</a:t>
            </a:r>
            <a:endParaRPr lang="cs-CZ" sz="2800" dirty="0"/>
          </a:p>
        </p:txBody>
      </p:sp>
    </p:spTree>
    <p:extLst>
      <p:ext uri="{BB962C8B-B14F-4D97-AF65-F5344CB8AC3E}">
        <p14:creationId xmlns:p14="http://schemas.microsoft.com/office/powerpoint/2010/main" val="343027516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87BCDEC-B861-3948-AD81-F9036E8AA54D}"/>
              </a:ext>
            </a:extLst>
          </p:cNvPr>
          <p:cNvSpPr>
            <a:spLocks noGrp="1"/>
          </p:cNvSpPr>
          <p:nvPr>
            <p:ph type="sldNum" sz="quarter" idx="10"/>
          </p:nvPr>
        </p:nvSpPr>
        <p:spPr/>
        <p:txBody>
          <a:bodyPr/>
          <a:lstStyle/>
          <a:p>
            <a:fld id="{DEA447EE-40F2-0B4B-BA48-2ECC9F2E281D}" type="slidenum">
              <a:rPr lang="cs-CZ" smtClean="0"/>
              <a:pPr/>
              <a:t>38</a:t>
            </a:fld>
            <a:endParaRPr lang="cs-CZ" dirty="0"/>
          </a:p>
        </p:txBody>
      </p:sp>
      <p:pic>
        <p:nvPicPr>
          <p:cNvPr id="4" name="Picture 3">
            <a:extLst>
              <a:ext uri="{FF2B5EF4-FFF2-40B4-BE49-F238E27FC236}">
                <a16:creationId xmlns:a16="http://schemas.microsoft.com/office/drawing/2014/main" id="{FAAC7587-049A-49C9-8381-7865D7AA46B1}"/>
              </a:ext>
            </a:extLst>
          </p:cNvPr>
          <p:cNvPicPr>
            <a:picLocks noChangeAspect="1"/>
          </p:cNvPicPr>
          <p:nvPr/>
        </p:nvPicPr>
        <p:blipFill>
          <a:blip r:embed="rId2"/>
          <a:stretch>
            <a:fillRect/>
          </a:stretch>
        </p:blipFill>
        <p:spPr>
          <a:xfrm>
            <a:off x="6400873" y="1376021"/>
            <a:ext cx="3772426" cy="4887007"/>
          </a:xfrm>
          <a:prstGeom prst="rect">
            <a:avLst/>
          </a:prstGeom>
        </p:spPr>
      </p:pic>
      <p:sp>
        <p:nvSpPr>
          <p:cNvPr id="6" name="TextBox 5">
            <a:extLst>
              <a:ext uri="{FF2B5EF4-FFF2-40B4-BE49-F238E27FC236}">
                <a16:creationId xmlns:a16="http://schemas.microsoft.com/office/drawing/2014/main" id="{D9460625-6BFB-4156-8BB3-AA941F0389F5}"/>
              </a:ext>
            </a:extLst>
          </p:cNvPr>
          <p:cNvSpPr txBox="1"/>
          <p:nvPr/>
        </p:nvSpPr>
        <p:spPr>
          <a:xfrm>
            <a:off x="304873" y="2519273"/>
            <a:ext cx="6096000" cy="1754326"/>
          </a:xfrm>
          <a:prstGeom prst="rect">
            <a:avLst/>
          </a:prstGeom>
          <a:noFill/>
        </p:spPr>
        <p:txBody>
          <a:bodyPr wrap="square">
            <a:spAutoFit/>
          </a:bodyPr>
          <a:lstStyle/>
          <a:p>
            <a:r>
              <a:rPr lang="en-US" dirty="0"/>
              <a:t>IVECO </a:t>
            </a:r>
            <a:r>
              <a:rPr lang="en-US" dirty="0" err="1"/>
              <a:t>HiWay</a:t>
            </a:r>
            <a:r>
              <a:rPr lang="en-US" dirty="0"/>
              <a:t> (&gt; 2016) Remove the lower dashboard cover. The CAN wires are located near the lower ECU. The blue connector can be found on the right side of the ECU. </a:t>
            </a:r>
          </a:p>
          <a:p>
            <a:endParaRPr lang="en-US" dirty="0"/>
          </a:p>
          <a:p>
            <a:pPr marL="342900" indent="-342900">
              <a:buAutoNum type="arabicPeriod"/>
            </a:pPr>
            <a:r>
              <a:rPr lang="en-US" dirty="0"/>
              <a:t>CAN HIGH: WHITE </a:t>
            </a:r>
          </a:p>
          <a:p>
            <a:r>
              <a:rPr lang="en-US" dirty="0"/>
              <a:t>2. CAN LOW: GREEN  </a:t>
            </a:r>
            <a:endParaRPr lang="cs-CZ" dirty="0"/>
          </a:p>
        </p:txBody>
      </p:sp>
      <p:sp>
        <p:nvSpPr>
          <p:cNvPr id="7" name="TextBox 6">
            <a:extLst>
              <a:ext uri="{FF2B5EF4-FFF2-40B4-BE49-F238E27FC236}">
                <a16:creationId xmlns:a16="http://schemas.microsoft.com/office/drawing/2014/main" id="{F4AE7340-2296-47F8-98E6-47A74BB4F337}"/>
              </a:ext>
            </a:extLst>
          </p:cNvPr>
          <p:cNvSpPr txBox="1"/>
          <p:nvPr/>
        </p:nvSpPr>
        <p:spPr>
          <a:xfrm>
            <a:off x="275604" y="256005"/>
            <a:ext cx="6096000" cy="523220"/>
          </a:xfrm>
          <a:prstGeom prst="rect">
            <a:avLst/>
          </a:prstGeom>
          <a:noFill/>
        </p:spPr>
        <p:txBody>
          <a:bodyPr wrap="square">
            <a:spAutoFit/>
          </a:bodyPr>
          <a:lstStyle/>
          <a:p>
            <a:r>
              <a:rPr lang="en-US" sz="2800" dirty="0"/>
              <a:t>Connection to truck CAN signal</a:t>
            </a:r>
            <a:endParaRPr lang="cs-CZ" sz="2800" dirty="0"/>
          </a:p>
        </p:txBody>
      </p:sp>
    </p:spTree>
    <p:extLst>
      <p:ext uri="{BB962C8B-B14F-4D97-AF65-F5344CB8AC3E}">
        <p14:creationId xmlns:p14="http://schemas.microsoft.com/office/powerpoint/2010/main" val="214206994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87BCDEC-B861-3948-AD81-F9036E8AA54D}"/>
              </a:ext>
            </a:extLst>
          </p:cNvPr>
          <p:cNvSpPr>
            <a:spLocks noGrp="1"/>
          </p:cNvSpPr>
          <p:nvPr>
            <p:ph type="sldNum" sz="quarter" idx="10"/>
          </p:nvPr>
        </p:nvSpPr>
        <p:spPr/>
        <p:txBody>
          <a:bodyPr/>
          <a:lstStyle/>
          <a:p>
            <a:fld id="{DEA447EE-40F2-0B4B-BA48-2ECC9F2E281D}" type="slidenum">
              <a:rPr lang="cs-CZ" smtClean="0"/>
              <a:pPr/>
              <a:t>39</a:t>
            </a:fld>
            <a:endParaRPr lang="cs-CZ" dirty="0"/>
          </a:p>
        </p:txBody>
      </p:sp>
      <p:pic>
        <p:nvPicPr>
          <p:cNvPr id="4" name="Picture 3">
            <a:extLst>
              <a:ext uri="{FF2B5EF4-FFF2-40B4-BE49-F238E27FC236}">
                <a16:creationId xmlns:a16="http://schemas.microsoft.com/office/drawing/2014/main" id="{85598425-34BB-41C7-9C43-C1E2F2E69A06}"/>
              </a:ext>
            </a:extLst>
          </p:cNvPr>
          <p:cNvPicPr>
            <a:picLocks noChangeAspect="1"/>
          </p:cNvPicPr>
          <p:nvPr/>
        </p:nvPicPr>
        <p:blipFill>
          <a:blip r:embed="rId2"/>
          <a:stretch>
            <a:fillRect/>
          </a:stretch>
        </p:blipFill>
        <p:spPr>
          <a:xfrm>
            <a:off x="6963331" y="1104900"/>
            <a:ext cx="3209968" cy="5396350"/>
          </a:xfrm>
          <a:prstGeom prst="rect">
            <a:avLst/>
          </a:prstGeom>
        </p:spPr>
      </p:pic>
      <p:sp>
        <p:nvSpPr>
          <p:cNvPr id="6" name="TextBox 5">
            <a:extLst>
              <a:ext uri="{FF2B5EF4-FFF2-40B4-BE49-F238E27FC236}">
                <a16:creationId xmlns:a16="http://schemas.microsoft.com/office/drawing/2014/main" id="{34BF133A-8DC4-4841-B01C-1F029131AFF6}"/>
              </a:ext>
            </a:extLst>
          </p:cNvPr>
          <p:cNvSpPr txBox="1"/>
          <p:nvPr/>
        </p:nvSpPr>
        <p:spPr>
          <a:xfrm>
            <a:off x="514906" y="2787412"/>
            <a:ext cx="6096000" cy="2031325"/>
          </a:xfrm>
          <a:prstGeom prst="rect">
            <a:avLst/>
          </a:prstGeom>
          <a:noFill/>
        </p:spPr>
        <p:txBody>
          <a:bodyPr wrap="square">
            <a:spAutoFit/>
          </a:bodyPr>
          <a:lstStyle/>
          <a:p>
            <a:r>
              <a:rPr lang="en-US" dirty="0"/>
              <a:t>SCANIA R-S-G-P (EURO 6 – 2018) Remove the dashboard cover and </a:t>
            </a:r>
            <a:r>
              <a:rPr lang="en-US" dirty="0" err="1"/>
              <a:t>fusebox</a:t>
            </a:r>
            <a:r>
              <a:rPr lang="en-US" dirty="0"/>
              <a:t> to find the wiring loom on the left side that contains a yellow and white twisted pair of wires with a grey ground wire. </a:t>
            </a:r>
          </a:p>
          <a:p>
            <a:endParaRPr lang="en-US" dirty="0"/>
          </a:p>
          <a:p>
            <a:pPr marL="342900" indent="-342900">
              <a:buAutoNum type="arabicPeriod"/>
            </a:pPr>
            <a:r>
              <a:rPr lang="en-US" dirty="0"/>
              <a:t>CAN HIGH: YELLOW </a:t>
            </a:r>
          </a:p>
          <a:p>
            <a:r>
              <a:rPr lang="en-US" dirty="0"/>
              <a:t>2. CAN LOW: WHITE</a:t>
            </a:r>
            <a:endParaRPr lang="cs-CZ" dirty="0"/>
          </a:p>
        </p:txBody>
      </p:sp>
      <p:sp>
        <p:nvSpPr>
          <p:cNvPr id="7" name="TextBox 6">
            <a:extLst>
              <a:ext uri="{FF2B5EF4-FFF2-40B4-BE49-F238E27FC236}">
                <a16:creationId xmlns:a16="http://schemas.microsoft.com/office/drawing/2014/main" id="{32F633A9-A194-4AB2-93C9-F6B66EDF5589}"/>
              </a:ext>
            </a:extLst>
          </p:cNvPr>
          <p:cNvSpPr txBox="1"/>
          <p:nvPr/>
        </p:nvSpPr>
        <p:spPr>
          <a:xfrm>
            <a:off x="275604" y="256005"/>
            <a:ext cx="6096000" cy="523220"/>
          </a:xfrm>
          <a:prstGeom prst="rect">
            <a:avLst/>
          </a:prstGeom>
          <a:noFill/>
        </p:spPr>
        <p:txBody>
          <a:bodyPr wrap="square">
            <a:spAutoFit/>
          </a:bodyPr>
          <a:lstStyle/>
          <a:p>
            <a:r>
              <a:rPr lang="en-US" sz="2800" dirty="0"/>
              <a:t>Connection to truck CAN signal</a:t>
            </a:r>
            <a:endParaRPr lang="cs-CZ" sz="2800" dirty="0"/>
          </a:p>
        </p:txBody>
      </p:sp>
    </p:spTree>
    <p:extLst>
      <p:ext uri="{BB962C8B-B14F-4D97-AF65-F5344CB8AC3E}">
        <p14:creationId xmlns:p14="http://schemas.microsoft.com/office/powerpoint/2010/main" val="277762062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3A95B4D-02E9-914B-87F8-77B2AAEB2738}"/>
              </a:ext>
            </a:extLst>
          </p:cNvPr>
          <p:cNvSpPr>
            <a:spLocks noGrp="1"/>
          </p:cNvSpPr>
          <p:nvPr>
            <p:ph type="sldNum" sz="quarter" idx="10"/>
          </p:nvPr>
        </p:nvSpPr>
        <p:spPr/>
        <p:txBody>
          <a:bodyPr/>
          <a:lstStyle/>
          <a:p>
            <a:fld id="{DEA447EE-40F2-0B4B-BA48-2ECC9F2E281D}" type="slidenum">
              <a:rPr lang="cs-CZ" smtClean="0"/>
              <a:pPr/>
              <a:t>4</a:t>
            </a:fld>
            <a:endParaRPr lang="cs-CZ" dirty="0"/>
          </a:p>
        </p:txBody>
      </p:sp>
      <p:sp>
        <p:nvSpPr>
          <p:cNvPr id="5" name="Text Placeholder 4">
            <a:extLst>
              <a:ext uri="{FF2B5EF4-FFF2-40B4-BE49-F238E27FC236}">
                <a16:creationId xmlns:a16="http://schemas.microsoft.com/office/drawing/2014/main" id="{784F0D24-28B7-B649-85A4-A6F048A48BA1}"/>
              </a:ext>
            </a:extLst>
          </p:cNvPr>
          <p:cNvSpPr>
            <a:spLocks noGrp="1"/>
          </p:cNvSpPr>
          <p:nvPr>
            <p:ph type="body" sz="quarter" idx="11"/>
          </p:nvPr>
        </p:nvSpPr>
        <p:spPr/>
        <p:txBody>
          <a:bodyPr/>
          <a:lstStyle/>
          <a:p>
            <a:r>
              <a:rPr lang="en-US" dirty="0"/>
              <a:t>Eva </a:t>
            </a:r>
            <a:r>
              <a:rPr lang="en-US" dirty="0" err="1"/>
              <a:t>obu</a:t>
            </a:r>
            <a:r>
              <a:rPr lang="en-US" dirty="0"/>
              <a:t> 850</a:t>
            </a:r>
            <a:endParaRPr lang="cs-CZ" dirty="0"/>
          </a:p>
        </p:txBody>
      </p:sp>
      <p:sp>
        <p:nvSpPr>
          <p:cNvPr id="6" name="Text Placeholder 5">
            <a:extLst>
              <a:ext uri="{FF2B5EF4-FFF2-40B4-BE49-F238E27FC236}">
                <a16:creationId xmlns:a16="http://schemas.microsoft.com/office/drawing/2014/main" id="{F9BAE2D6-2E0A-9945-A859-C4713211B6AD}"/>
              </a:ext>
            </a:extLst>
          </p:cNvPr>
          <p:cNvSpPr>
            <a:spLocks noGrp="1"/>
          </p:cNvSpPr>
          <p:nvPr>
            <p:ph type="body" sz="quarter" idx="12"/>
          </p:nvPr>
        </p:nvSpPr>
        <p:spPr>
          <a:xfrm>
            <a:off x="449399" y="1016648"/>
            <a:ext cx="9525873" cy="389769"/>
          </a:xfrm>
        </p:spPr>
        <p:txBody>
          <a:bodyPr/>
          <a:lstStyle/>
          <a:p>
            <a:r>
              <a:rPr lang="en-US" dirty="0"/>
              <a:t>connection modes</a:t>
            </a:r>
            <a:endParaRPr lang="cs-CZ" dirty="0"/>
          </a:p>
        </p:txBody>
      </p:sp>
      <p:sp>
        <p:nvSpPr>
          <p:cNvPr id="11" name="Text Placeholder 10">
            <a:extLst>
              <a:ext uri="{FF2B5EF4-FFF2-40B4-BE49-F238E27FC236}">
                <a16:creationId xmlns:a16="http://schemas.microsoft.com/office/drawing/2014/main" id="{C897659C-9A88-3549-A421-F8A3BB474C9B}"/>
              </a:ext>
            </a:extLst>
          </p:cNvPr>
          <p:cNvSpPr>
            <a:spLocks noGrp="1"/>
          </p:cNvSpPr>
          <p:nvPr>
            <p:ph type="body" sz="quarter" idx="13"/>
          </p:nvPr>
        </p:nvSpPr>
        <p:spPr/>
        <p:txBody>
          <a:bodyPr/>
          <a:lstStyle/>
          <a:p>
            <a:r>
              <a:rPr lang="en-US" dirty="0"/>
              <a:t>EVA OBU 850 can be connected in two ways, by fixed installation or by connection with a cigarette lighter plug.</a:t>
            </a:r>
          </a:p>
          <a:p>
            <a:endParaRPr lang="en-US" dirty="0"/>
          </a:p>
          <a:p>
            <a:endParaRPr lang="en-US" dirty="0"/>
          </a:p>
          <a:p>
            <a:endParaRPr lang="en-US" dirty="0"/>
          </a:p>
          <a:p>
            <a:endParaRPr lang="en-US" dirty="0"/>
          </a:p>
          <a:p>
            <a:r>
              <a:rPr lang="en-US" dirty="0"/>
              <a:t>Fixed installation, if any, preferably on the vehicle's FMS connector.</a:t>
            </a:r>
          </a:p>
          <a:p>
            <a:r>
              <a:rPr lang="en-US" dirty="0"/>
              <a:t>If the vehicle does not have an FMS connector, it must be connected to the fuse panel and the respective CAN lines</a:t>
            </a:r>
          </a:p>
          <a:p>
            <a:r>
              <a:rPr lang="en-US" dirty="0"/>
              <a:t>The cigarette lighter cord can be cut and the equipment plugged directly into the fuse box.</a:t>
            </a:r>
          </a:p>
          <a:p>
            <a:endParaRPr lang="cs-CZ" dirty="0"/>
          </a:p>
        </p:txBody>
      </p:sp>
      <p:pic>
        <p:nvPicPr>
          <p:cNvPr id="9" name="Picture 8" descr="A picture containing text, electronics&#10;&#10;Description automatically generated">
            <a:extLst>
              <a:ext uri="{FF2B5EF4-FFF2-40B4-BE49-F238E27FC236}">
                <a16:creationId xmlns:a16="http://schemas.microsoft.com/office/drawing/2014/main" id="{E83893AA-4144-440F-A7E6-FA5AB532822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20143" y="2041219"/>
            <a:ext cx="5336884" cy="2939391"/>
          </a:xfrm>
          <a:prstGeom prst="rect">
            <a:avLst/>
          </a:prstGeom>
        </p:spPr>
      </p:pic>
      <p:pic>
        <p:nvPicPr>
          <p:cNvPr id="10" name="Picture 9" descr="A picture containing cable, connector, dark, adapter&#10;&#10;Description automatically generated">
            <a:extLst>
              <a:ext uri="{FF2B5EF4-FFF2-40B4-BE49-F238E27FC236}">
                <a16:creationId xmlns:a16="http://schemas.microsoft.com/office/drawing/2014/main" id="{B3FD1A23-FD59-487D-AE62-61360663E3E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3950" y="2078551"/>
            <a:ext cx="2864726" cy="2864726"/>
          </a:xfrm>
          <a:prstGeom prst="rect">
            <a:avLst/>
          </a:prstGeom>
        </p:spPr>
      </p:pic>
      <p:pic>
        <p:nvPicPr>
          <p:cNvPr id="12" name="Picture 11" descr="A close-up of a magnifying glass&#10;&#10;Description automatically generated">
            <a:extLst>
              <a:ext uri="{FF2B5EF4-FFF2-40B4-BE49-F238E27FC236}">
                <a16:creationId xmlns:a16="http://schemas.microsoft.com/office/drawing/2014/main" id="{625DE2B0-77C8-4A18-9EEA-CC2C1CC4056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42413" y="2611359"/>
            <a:ext cx="2854028" cy="1635281"/>
          </a:xfrm>
          <a:prstGeom prst="rect">
            <a:avLst/>
          </a:prstGeom>
        </p:spPr>
      </p:pic>
      <p:pic>
        <p:nvPicPr>
          <p:cNvPr id="13" name="Picture 12">
            <a:extLst>
              <a:ext uri="{FF2B5EF4-FFF2-40B4-BE49-F238E27FC236}">
                <a16:creationId xmlns:a16="http://schemas.microsoft.com/office/drawing/2014/main" id="{67B5DA88-301E-4AD3-B60F-07247E730AD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968872" y="3163542"/>
            <a:ext cx="1283454" cy="1366258"/>
          </a:xfrm>
          <a:prstGeom prst="rect">
            <a:avLst/>
          </a:prstGeom>
        </p:spPr>
      </p:pic>
    </p:spTree>
    <p:extLst>
      <p:ext uri="{BB962C8B-B14F-4D97-AF65-F5344CB8AC3E}">
        <p14:creationId xmlns:p14="http://schemas.microsoft.com/office/powerpoint/2010/main" val="2153529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79C1851-46E8-DE20-F501-B4AF4409EF03}"/>
              </a:ext>
            </a:extLst>
          </p:cNvPr>
          <p:cNvSpPr>
            <a:spLocks noGrp="1"/>
          </p:cNvSpPr>
          <p:nvPr>
            <p:ph type="sldNum" sz="quarter" idx="10"/>
          </p:nvPr>
        </p:nvSpPr>
        <p:spPr/>
        <p:txBody>
          <a:bodyPr/>
          <a:lstStyle/>
          <a:p>
            <a:fld id="{DEA447EE-40F2-0B4B-BA48-2ECC9F2E281D}" type="slidenum">
              <a:rPr lang="cs-CZ" smtClean="0"/>
              <a:pPr/>
              <a:t>40</a:t>
            </a:fld>
            <a:endParaRPr lang="cs-CZ" dirty="0"/>
          </a:p>
        </p:txBody>
      </p:sp>
      <p:sp>
        <p:nvSpPr>
          <p:cNvPr id="6" name="TextBox 5">
            <a:extLst>
              <a:ext uri="{FF2B5EF4-FFF2-40B4-BE49-F238E27FC236}">
                <a16:creationId xmlns:a16="http://schemas.microsoft.com/office/drawing/2014/main" id="{366974E2-5FF1-CF4C-47C3-3D69F9A13C36}"/>
              </a:ext>
            </a:extLst>
          </p:cNvPr>
          <p:cNvSpPr txBox="1"/>
          <p:nvPr/>
        </p:nvSpPr>
        <p:spPr>
          <a:xfrm>
            <a:off x="319283" y="1425616"/>
            <a:ext cx="6094740" cy="1477328"/>
          </a:xfrm>
          <a:prstGeom prst="rect">
            <a:avLst/>
          </a:prstGeom>
          <a:noFill/>
        </p:spPr>
        <p:txBody>
          <a:bodyPr wrap="square">
            <a:spAutoFit/>
          </a:bodyPr>
          <a:lstStyle/>
          <a:p>
            <a:r>
              <a:rPr lang="en-US" dirty="0"/>
              <a:t>VOLVO FH-FM E4 :  Open the dashboard by removing the top cover. Under the fuse box, green 5 pin connector  .</a:t>
            </a:r>
          </a:p>
          <a:p>
            <a:endParaRPr lang="en-US" dirty="0"/>
          </a:p>
          <a:p>
            <a:r>
              <a:rPr lang="en-US" dirty="0"/>
              <a:t>1.CAN HIGH: YELLOW </a:t>
            </a:r>
          </a:p>
          <a:p>
            <a:r>
              <a:rPr lang="en-US" dirty="0"/>
              <a:t>2.CAN LOW: GREEN </a:t>
            </a:r>
          </a:p>
        </p:txBody>
      </p:sp>
      <p:sp>
        <p:nvSpPr>
          <p:cNvPr id="7" name="Text Placeholder 6">
            <a:extLst>
              <a:ext uri="{FF2B5EF4-FFF2-40B4-BE49-F238E27FC236}">
                <a16:creationId xmlns:a16="http://schemas.microsoft.com/office/drawing/2014/main" id="{C81EF65B-7C35-DCEC-0FF8-A2E5ED278A2C}"/>
              </a:ext>
            </a:extLst>
          </p:cNvPr>
          <p:cNvSpPr txBox="1">
            <a:spLocks noGrp="1"/>
          </p:cNvSpPr>
          <p:nvPr>
            <p:ph type="body" sz="quarter" idx="12"/>
          </p:nvPr>
        </p:nvSpPr>
        <p:spPr>
          <a:xfrm>
            <a:off x="419100" y="406400"/>
            <a:ext cx="9556750" cy="458788"/>
          </a:xfrm>
          <a:prstGeom prst="rect">
            <a:avLst/>
          </a:prstGeom>
          <a:noFill/>
        </p:spPr>
        <p:txBody>
          <a:bodyPr wrap="square">
            <a:spAutoFit/>
          </a:bodyPr>
          <a:lstStyle/>
          <a:p>
            <a:r>
              <a:rPr lang="en-US" sz="2800" dirty="0"/>
              <a:t>Connection to truck CAN signal</a:t>
            </a:r>
            <a:endParaRPr lang="cs-CZ" sz="2800" dirty="0"/>
          </a:p>
        </p:txBody>
      </p:sp>
      <p:pic>
        <p:nvPicPr>
          <p:cNvPr id="13" name="Picture 12">
            <a:extLst>
              <a:ext uri="{FF2B5EF4-FFF2-40B4-BE49-F238E27FC236}">
                <a16:creationId xmlns:a16="http://schemas.microsoft.com/office/drawing/2014/main" id="{2A4264F0-B22D-6066-539B-DC5770C277D1}"/>
              </a:ext>
            </a:extLst>
          </p:cNvPr>
          <p:cNvPicPr>
            <a:picLocks noChangeAspect="1"/>
          </p:cNvPicPr>
          <p:nvPr/>
        </p:nvPicPr>
        <p:blipFill>
          <a:blip r:embed="rId2"/>
          <a:stretch>
            <a:fillRect/>
          </a:stretch>
        </p:blipFill>
        <p:spPr>
          <a:xfrm>
            <a:off x="6347194" y="4307367"/>
            <a:ext cx="5287550" cy="1972519"/>
          </a:xfrm>
          <a:prstGeom prst="rect">
            <a:avLst/>
          </a:prstGeom>
        </p:spPr>
      </p:pic>
      <p:pic>
        <p:nvPicPr>
          <p:cNvPr id="17" name="Picture 16">
            <a:extLst>
              <a:ext uri="{FF2B5EF4-FFF2-40B4-BE49-F238E27FC236}">
                <a16:creationId xmlns:a16="http://schemas.microsoft.com/office/drawing/2014/main" id="{F5F3AB0D-A1C1-9FE9-7F8A-0F636272FBEB}"/>
              </a:ext>
            </a:extLst>
          </p:cNvPr>
          <p:cNvPicPr>
            <a:picLocks noChangeAspect="1"/>
          </p:cNvPicPr>
          <p:nvPr/>
        </p:nvPicPr>
        <p:blipFill>
          <a:blip r:embed="rId3"/>
          <a:stretch>
            <a:fillRect/>
          </a:stretch>
        </p:blipFill>
        <p:spPr>
          <a:xfrm>
            <a:off x="6347194" y="1498368"/>
            <a:ext cx="5287550" cy="2809152"/>
          </a:xfrm>
          <a:prstGeom prst="rect">
            <a:avLst/>
          </a:prstGeom>
        </p:spPr>
      </p:pic>
    </p:spTree>
    <p:extLst>
      <p:ext uri="{BB962C8B-B14F-4D97-AF65-F5344CB8AC3E}">
        <p14:creationId xmlns:p14="http://schemas.microsoft.com/office/powerpoint/2010/main" val="181882723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87BCDEC-B861-3948-AD81-F9036E8AA54D}"/>
              </a:ext>
            </a:extLst>
          </p:cNvPr>
          <p:cNvSpPr>
            <a:spLocks noGrp="1"/>
          </p:cNvSpPr>
          <p:nvPr>
            <p:ph type="sldNum" sz="quarter" idx="10"/>
          </p:nvPr>
        </p:nvSpPr>
        <p:spPr/>
        <p:txBody>
          <a:bodyPr/>
          <a:lstStyle/>
          <a:p>
            <a:fld id="{DEA447EE-40F2-0B4B-BA48-2ECC9F2E281D}" type="slidenum">
              <a:rPr lang="cs-CZ" smtClean="0"/>
              <a:pPr/>
              <a:t>41</a:t>
            </a:fld>
            <a:endParaRPr lang="cs-CZ" dirty="0"/>
          </a:p>
        </p:txBody>
      </p:sp>
      <p:sp>
        <p:nvSpPr>
          <p:cNvPr id="3" name="TextBox 2">
            <a:extLst>
              <a:ext uri="{FF2B5EF4-FFF2-40B4-BE49-F238E27FC236}">
                <a16:creationId xmlns:a16="http://schemas.microsoft.com/office/drawing/2014/main" id="{F0BBED1A-2E73-490B-97E0-715959C8301D}"/>
              </a:ext>
            </a:extLst>
          </p:cNvPr>
          <p:cNvSpPr txBox="1"/>
          <p:nvPr/>
        </p:nvSpPr>
        <p:spPr>
          <a:xfrm>
            <a:off x="275604" y="256005"/>
            <a:ext cx="6096000" cy="523220"/>
          </a:xfrm>
          <a:prstGeom prst="rect">
            <a:avLst/>
          </a:prstGeom>
          <a:noFill/>
        </p:spPr>
        <p:txBody>
          <a:bodyPr wrap="square">
            <a:spAutoFit/>
          </a:bodyPr>
          <a:lstStyle/>
          <a:p>
            <a:r>
              <a:rPr lang="en-US" sz="2800" dirty="0"/>
              <a:t>Connection to truck CAN signal</a:t>
            </a:r>
            <a:endParaRPr lang="cs-CZ" sz="2800" dirty="0"/>
          </a:p>
        </p:txBody>
      </p:sp>
      <p:pic>
        <p:nvPicPr>
          <p:cNvPr id="5" name="Picture 4">
            <a:extLst>
              <a:ext uri="{FF2B5EF4-FFF2-40B4-BE49-F238E27FC236}">
                <a16:creationId xmlns:a16="http://schemas.microsoft.com/office/drawing/2014/main" id="{5585B709-3F55-4A79-A27F-529EFF18BD10}"/>
              </a:ext>
            </a:extLst>
          </p:cNvPr>
          <p:cNvPicPr>
            <a:picLocks noChangeAspect="1"/>
          </p:cNvPicPr>
          <p:nvPr/>
        </p:nvPicPr>
        <p:blipFill>
          <a:blip r:embed="rId2"/>
          <a:stretch>
            <a:fillRect/>
          </a:stretch>
        </p:blipFill>
        <p:spPr>
          <a:xfrm>
            <a:off x="7562603" y="1533525"/>
            <a:ext cx="2826384" cy="4748628"/>
          </a:xfrm>
          <a:prstGeom prst="rect">
            <a:avLst/>
          </a:prstGeom>
        </p:spPr>
      </p:pic>
      <p:sp>
        <p:nvSpPr>
          <p:cNvPr id="7" name="TextBox 6">
            <a:extLst>
              <a:ext uri="{FF2B5EF4-FFF2-40B4-BE49-F238E27FC236}">
                <a16:creationId xmlns:a16="http://schemas.microsoft.com/office/drawing/2014/main" id="{42D5CB68-DAC1-4B37-BB34-864F5FA5FABD}"/>
              </a:ext>
            </a:extLst>
          </p:cNvPr>
          <p:cNvSpPr txBox="1"/>
          <p:nvPr/>
        </p:nvSpPr>
        <p:spPr>
          <a:xfrm>
            <a:off x="857250" y="2190273"/>
            <a:ext cx="6096000" cy="2031325"/>
          </a:xfrm>
          <a:prstGeom prst="rect">
            <a:avLst/>
          </a:prstGeom>
          <a:noFill/>
        </p:spPr>
        <p:txBody>
          <a:bodyPr wrap="square">
            <a:spAutoFit/>
          </a:bodyPr>
          <a:lstStyle/>
          <a:p>
            <a:r>
              <a:rPr lang="en-US" dirty="0"/>
              <a:t>VOLVO FH-FM EURO 6 (&gt;2013) Open the dashboard by removing the top cover. Find the twisted green and yellow wires on the horizontally placed connector in the top left corner of the fuse box. </a:t>
            </a:r>
          </a:p>
          <a:p>
            <a:endParaRPr lang="en-US" dirty="0"/>
          </a:p>
          <a:p>
            <a:pPr marL="342900" indent="-342900">
              <a:buAutoNum type="arabicPeriod"/>
            </a:pPr>
            <a:r>
              <a:rPr lang="en-US" dirty="0"/>
              <a:t>CAN HIGH: YELLOW </a:t>
            </a:r>
          </a:p>
          <a:p>
            <a:r>
              <a:rPr lang="en-US" dirty="0"/>
              <a:t>2. CAN LOW: GREEN </a:t>
            </a:r>
            <a:endParaRPr lang="cs-CZ" dirty="0"/>
          </a:p>
        </p:txBody>
      </p:sp>
    </p:spTree>
    <p:extLst>
      <p:ext uri="{BB962C8B-B14F-4D97-AF65-F5344CB8AC3E}">
        <p14:creationId xmlns:p14="http://schemas.microsoft.com/office/powerpoint/2010/main" val="337518595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87BCDEC-B861-3948-AD81-F9036E8AA54D}"/>
              </a:ext>
            </a:extLst>
          </p:cNvPr>
          <p:cNvSpPr>
            <a:spLocks noGrp="1"/>
          </p:cNvSpPr>
          <p:nvPr>
            <p:ph type="sldNum" sz="quarter" idx="10"/>
          </p:nvPr>
        </p:nvSpPr>
        <p:spPr/>
        <p:txBody>
          <a:bodyPr/>
          <a:lstStyle/>
          <a:p>
            <a:fld id="{DEA447EE-40F2-0B4B-BA48-2ECC9F2E281D}" type="slidenum">
              <a:rPr lang="cs-CZ" smtClean="0"/>
              <a:pPr/>
              <a:t>42</a:t>
            </a:fld>
            <a:endParaRPr lang="cs-CZ" dirty="0"/>
          </a:p>
        </p:txBody>
      </p:sp>
      <p:sp>
        <p:nvSpPr>
          <p:cNvPr id="3" name="TextBox 2">
            <a:extLst>
              <a:ext uri="{FF2B5EF4-FFF2-40B4-BE49-F238E27FC236}">
                <a16:creationId xmlns:a16="http://schemas.microsoft.com/office/drawing/2014/main" id="{28D2AEF2-CB39-4E22-9C3A-E6511FC07B00}"/>
              </a:ext>
            </a:extLst>
          </p:cNvPr>
          <p:cNvSpPr txBox="1"/>
          <p:nvPr/>
        </p:nvSpPr>
        <p:spPr>
          <a:xfrm>
            <a:off x="275604" y="256005"/>
            <a:ext cx="6096000" cy="523220"/>
          </a:xfrm>
          <a:prstGeom prst="rect">
            <a:avLst/>
          </a:prstGeom>
          <a:noFill/>
        </p:spPr>
        <p:txBody>
          <a:bodyPr wrap="square">
            <a:spAutoFit/>
          </a:bodyPr>
          <a:lstStyle/>
          <a:p>
            <a:r>
              <a:rPr lang="en-US" sz="2800" dirty="0"/>
              <a:t>Connection to truck CAN signal</a:t>
            </a:r>
            <a:endParaRPr lang="cs-CZ" sz="2800" dirty="0"/>
          </a:p>
        </p:txBody>
      </p:sp>
      <p:pic>
        <p:nvPicPr>
          <p:cNvPr id="5" name="Picture 4">
            <a:extLst>
              <a:ext uri="{FF2B5EF4-FFF2-40B4-BE49-F238E27FC236}">
                <a16:creationId xmlns:a16="http://schemas.microsoft.com/office/drawing/2014/main" id="{A36F0AC8-6880-4EF6-A491-25A56E9DF108}"/>
              </a:ext>
            </a:extLst>
          </p:cNvPr>
          <p:cNvPicPr>
            <a:picLocks noChangeAspect="1"/>
          </p:cNvPicPr>
          <p:nvPr/>
        </p:nvPicPr>
        <p:blipFill>
          <a:blip r:embed="rId2"/>
          <a:stretch>
            <a:fillRect/>
          </a:stretch>
        </p:blipFill>
        <p:spPr>
          <a:xfrm>
            <a:off x="6638413" y="1028699"/>
            <a:ext cx="3534886" cy="5315357"/>
          </a:xfrm>
          <a:prstGeom prst="rect">
            <a:avLst/>
          </a:prstGeom>
        </p:spPr>
      </p:pic>
      <p:sp>
        <p:nvSpPr>
          <p:cNvPr id="7" name="TextBox 6">
            <a:extLst>
              <a:ext uri="{FF2B5EF4-FFF2-40B4-BE49-F238E27FC236}">
                <a16:creationId xmlns:a16="http://schemas.microsoft.com/office/drawing/2014/main" id="{4A1F21C5-5577-4628-9295-7CB3C1A096B0}"/>
              </a:ext>
            </a:extLst>
          </p:cNvPr>
          <p:cNvSpPr txBox="1"/>
          <p:nvPr/>
        </p:nvSpPr>
        <p:spPr>
          <a:xfrm>
            <a:off x="275604" y="2445216"/>
            <a:ext cx="6096000" cy="1200329"/>
          </a:xfrm>
          <a:prstGeom prst="rect">
            <a:avLst/>
          </a:prstGeom>
          <a:noFill/>
        </p:spPr>
        <p:txBody>
          <a:bodyPr wrap="square">
            <a:spAutoFit/>
          </a:bodyPr>
          <a:lstStyle/>
          <a:p>
            <a:r>
              <a:rPr lang="en-US" dirty="0"/>
              <a:t>Renault T - K – C EURO 6 Use the 2nd pair from the left. </a:t>
            </a:r>
          </a:p>
          <a:p>
            <a:endParaRPr lang="en-US" dirty="0"/>
          </a:p>
          <a:p>
            <a:pPr marL="342900" indent="-342900">
              <a:buAutoNum type="arabicPeriod"/>
            </a:pPr>
            <a:r>
              <a:rPr lang="en-US" dirty="0"/>
              <a:t>CAN HIGH: YELLOW </a:t>
            </a:r>
          </a:p>
          <a:p>
            <a:pPr marL="342900" indent="-342900">
              <a:buAutoNum type="arabicPeriod"/>
            </a:pPr>
            <a:r>
              <a:rPr lang="en-US" dirty="0"/>
              <a:t>2. CAN LOW: GREEN </a:t>
            </a:r>
            <a:endParaRPr lang="cs-CZ" dirty="0"/>
          </a:p>
        </p:txBody>
      </p:sp>
    </p:spTree>
    <p:extLst>
      <p:ext uri="{BB962C8B-B14F-4D97-AF65-F5344CB8AC3E}">
        <p14:creationId xmlns:p14="http://schemas.microsoft.com/office/powerpoint/2010/main" val="73554165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87BCDEC-B861-3948-AD81-F9036E8AA54D}"/>
              </a:ext>
            </a:extLst>
          </p:cNvPr>
          <p:cNvSpPr>
            <a:spLocks noGrp="1"/>
          </p:cNvSpPr>
          <p:nvPr>
            <p:ph type="sldNum" sz="quarter" idx="10"/>
          </p:nvPr>
        </p:nvSpPr>
        <p:spPr/>
        <p:txBody>
          <a:bodyPr/>
          <a:lstStyle/>
          <a:p>
            <a:fld id="{DEA447EE-40F2-0B4B-BA48-2ECC9F2E281D}" type="slidenum">
              <a:rPr lang="cs-CZ" smtClean="0"/>
              <a:pPr/>
              <a:t>43</a:t>
            </a:fld>
            <a:endParaRPr lang="cs-CZ" dirty="0"/>
          </a:p>
        </p:txBody>
      </p:sp>
      <p:sp>
        <p:nvSpPr>
          <p:cNvPr id="3" name="TextBox 2">
            <a:extLst>
              <a:ext uri="{FF2B5EF4-FFF2-40B4-BE49-F238E27FC236}">
                <a16:creationId xmlns:a16="http://schemas.microsoft.com/office/drawing/2014/main" id="{F0BBED1A-2E73-490B-97E0-715959C8301D}"/>
              </a:ext>
            </a:extLst>
          </p:cNvPr>
          <p:cNvSpPr txBox="1"/>
          <p:nvPr/>
        </p:nvSpPr>
        <p:spPr>
          <a:xfrm>
            <a:off x="275604" y="256005"/>
            <a:ext cx="6096000" cy="523220"/>
          </a:xfrm>
          <a:prstGeom prst="rect">
            <a:avLst/>
          </a:prstGeom>
          <a:noFill/>
        </p:spPr>
        <p:txBody>
          <a:bodyPr wrap="square">
            <a:spAutoFit/>
          </a:bodyPr>
          <a:lstStyle/>
          <a:p>
            <a:r>
              <a:rPr lang="en-US" sz="2800" dirty="0"/>
              <a:t>Connection to truck CAN signal</a:t>
            </a:r>
            <a:endParaRPr lang="cs-CZ" sz="2800" dirty="0"/>
          </a:p>
        </p:txBody>
      </p:sp>
      <p:pic>
        <p:nvPicPr>
          <p:cNvPr id="5" name="Picture 4">
            <a:extLst>
              <a:ext uri="{FF2B5EF4-FFF2-40B4-BE49-F238E27FC236}">
                <a16:creationId xmlns:a16="http://schemas.microsoft.com/office/drawing/2014/main" id="{CA180754-95ED-4595-8950-85AB0638CE09}"/>
              </a:ext>
            </a:extLst>
          </p:cNvPr>
          <p:cNvPicPr>
            <a:picLocks noChangeAspect="1"/>
          </p:cNvPicPr>
          <p:nvPr/>
        </p:nvPicPr>
        <p:blipFill>
          <a:blip r:embed="rId2"/>
          <a:stretch>
            <a:fillRect/>
          </a:stretch>
        </p:blipFill>
        <p:spPr>
          <a:xfrm>
            <a:off x="7321500" y="333960"/>
            <a:ext cx="2710955" cy="6257925"/>
          </a:xfrm>
          <a:prstGeom prst="rect">
            <a:avLst/>
          </a:prstGeom>
        </p:spPr>
      </p:pic>
      <p:sp>
        <p:nvSpPr>
          <p:cNvPr id="7" name="TextBox 6">
            <a:extLst>
              <a:ext uri="{FF2B5EF4-FFF2-40B4-BE49-F238E27FC236}">
                <a16:creationId xmlns:a16="http://schemas.microsoft.com/office/drawing/2014/main" id="{93335A8A-A4EE-4DCF-A61C-742CBFF552FC}"/>
              </a:ext>
            </a:extLst>
          </p:cNvPr>
          <p:cNvSpPr txBox="1"/>
          <p:nvPr/>
        </p:nvSpPr>
        <p:spPr>
          <a:xfrm>
            <a:off x="600075" y="1976348"/>
            <a:ext cx="6096000" cy="2585323"/>
          </a:xfrm>
          <a:prstGeom prst="rect">
            <a:avLst/>
          </a:prstGeom>
          <a:noFill/>
        </p:spPr>
        <p:txBody>
          <a:bodyPr wrap="square">
            <a:spAutoFit/>
          </a:bodyPr>
          <a:lstStyle/>
          <a:p>
            <a:r>
              <a:rPr lang="en-US" dirty="0"/>
              <a:t>VOLVO FE-FL EURO 6 (&gt;2013) The connection is located on the passenger side, to the right of the fuse box. </a:t>
            </a:r>
          </a:p>
          <a:p>
            <a:endParaRPr lang="en-US" dirty="0"/>
          </a:p>
          <a:p>
            <a:endParaRPr lang="en-US" dirty="0"/>
          </a:p>
          <a:p>
            <a:pPr marL="342900" indent="-342900">
              <a:buAutoNum type="arabicPeriod"/>
            </a:pPr>
            <a:r>
              <a:rPr lang="en-US" dirty="0"/>
              <a:t>CAN HIGH: YELLOW </a:t>
            </a:r>
          </a:p>
          <a:p>
            <a:r>
              <a:rPr lang="en-US" dirty="0"/>
              <a:t>2. CAN LOW: GREEN </a:t>
            </a:r>
          </a:p>
          <a:p>
            <a:endParaRPr lang="en-US" dirty="0"/>
          </a:p>
          <a:p>
            <a:endParaRPr lang="en-US" dirty="0"/>
          </a:p>
          <a:p>
            <a:r>
              <a:rPr lang="en-US" dirty="0"/>
              <a:t>Use the YELLOW and GREEN wires from the 4-pin connector. </a:t>
            </a:r>
            <a:endParaRPr lang="cs-CZ" dirty="0"/>
          </a:p>
        </p:txBody>
      </p:sp>
    </p:spTree>
    <p:extLst>
      <p:ext uri="{BB962C8B-B14F-4D97-AF65-F5344CB8AC3E}">
        <p14:creationId xmlns:p14="http://schemas.microsoft.com/office/powerpoint/2010/main" val="291195460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87BCDEC-B861-3948-AD81-F9036E8AA54D}"/>
              </a:ext>
            </a:extLst>
          </p:cNvPr>
          <p:cNvSpPr>
            <a:spLocks noGrp="1"/>
          </p:cNvSpPr>
          <p:nvPr>
            <p:ph type="sldNum" sz="quarter" idx="10"/>
          </p:nvPr>
        </p:nvSpPr>
        <p:spPr/>
        <p:txBody>
          <a:bodyPr/>
          <a:lstStyle/>
          <a:p>
            <a:fld id="{DEA447EE-40F2-0B4B-BA48-2ECC9F2E281D}" type="slidenum">
              <a:rPr lang="cs-CZ" smtClean="0"/>
              <a:pPr/>
              <a:t>44</a:t>
            </a:fld>
            <a:endParaRPr lang="cs-CZ" dirty="0"/>
          </a:p>
        </p:txBody>
      </p:sp>
      <p:sp>
        <p:nvSpPr>
          <p:cNvPr id="3" name="TextBox 2">
            <a:extLst>
              <a:ext uri="{FF2B5EF4-FFF2-40B4-BE49-F238E27FC236}">
                <a16:creationId xmlns:a16="http://schemas.microsoft.com/office/drawing/2014/main" id="{329AFB1E-40A2-4554-AD7C-620E1014D580}"/>
              </a:ext>
            </a:extLst>
          </p:cNvPr>
          <p:cNvSpPr txBox="1"/>
          <p:nvPr/>
        </p:nvSpPr>
        <p:spPr>
          <a:xfrm>
            <a:off x="275604" y="256005"/>
            <a:ext cx="6096000" cy="523220"/>
          </a:xfrm>
          <a:prstGeom prst="rect">
            <a:avLst/>
          </a:prstGeom>
          <a:noFill/>
        </p:spPr>
        <p:txBody>
          <a:bodyPr wrap="square">
            <a:spAutoFit/>
          </a:bodyPr>
          <a:lstStyle/>
          <a:p>
            <a:r>
              <a:rPr lang="en-US" sz="2800" dirty="0"/>
              <a:t>Connection to truck CAN signal</a:t>
            </a:r>
            <a:endParaRPr lang="cs-CZ" sz="2800" dirty="0"/>
          </a:p>
        </p:txBody>
      </p:sp>
      <p:pic>
        <p:nvPicPr>
          <p:cNvPr id="5" name="Picture 4">
            <a:extLst>
              <a:ext uri="{FF2B5EF4-FFF2-40B4-BE49-F238E27FC236}">
                <a16:creationId xmlns:a16="http://schemas.microsoft.com/office/drawing/2014/main" id="{FA43D2E8-8831-4AE7-ADFF-8E7CBB3A8F05}"/>
              </a:ext>
            </a:extLst>
          </p:cNvPr>
          <p:cNvPicPr>
            <a:picLocks noChangeAspect="1"/>
          </p:cNvPicPr>
          <p:nvPr/>
        </p:nvPicPr>
        <p:blipFill>
          <a:blip r:embed="rId2"/>
          <a:stretch>
            <a:fillRect/>
          </a:stretch>
        </p:blipFill>
        <p:spPr>
          <a:xfrm>
            <a:off x="7010558" y="918974"/>
            <a:ext cx="3162741" cy="2695951"/>
          </a:xfrm>
          <a:prstGeom prst="rect">
            <a:avLst/>
          </a:prstGeom>
        </p:spPr>
      </p:pic>
      <p:pic>
        <p:nvPicPr>
          <p:cNvPr id="7" name="Picture 6">
            <a:extLst>
              <a:ext uri="{FF2B5EF4-FFF2-40B4-BE49-F238E27FC236}">
                <a16:creationId xmlns:a16="http://schemas.microsoft.com/office/drawing/2014/main" id="{2929CBDB-EE82-44E3-A4F9-DEF809632BE2}"/>
              </a:ext>
            </a:extLst>
          </p:cNvPr>
          <p:cNvPicPr>
            <a:picLocks noChangeAspect="1"/>
          </p:cNvPicPr>
          <p:nvPr/>
        </p:nvPicPr>
        <p:blipFill>
          <a:blip r:embed="rId3"/>
          <a:stretch>
            <a:fillRect/>
          </a:stretch>
        </p:blipFill>
        <p:spPr>
          <a:xfrm>
            <a:off x="7010558" y="3953105"/>
            <a:ext cx="3181794" cy="2543530"/>
          </a:xfrm>
          <a:prstGeom prst="rect">
            <a:avLst/>
          </a:prstGeom>
        </p:spPr>
      </p:pic>
      <p:sp>
        <p:nvSpPr>
          <p:cNvPr id="9" name="TextBox 8">
            <a:extLst>
              <a:ext uri="{FF2B5EF4-FFF2-40B4-BE49-F238E27FC236}">
                <a16:creationId xmlns:a16="http://schemas.microsoft.com/office/drawing/2014/main" id="{47266666-3BCF-4BBD-BE78-7247BD0455F7}"/>
              </a:ext>
            </a:extLst>
          </p:cNvPr>
          <p:cNvSpPr txBox="1"/>
          <p:nvPr/>
        </p:nvSpPr>
        <p:spPr>
          <a:xfrm>
            <a:off x="400050" y="1842998"/>
            <a:ext cx="6096000" cy="2585323"/>
          </a:xfrm>
          <a:prstGeom prst="rect">
            <a:avLst/>
          </a:prstGeom>
          <a:noFill/>
        </p:spPr>
        <p:txBody>
          <a:bodyPr wrap="square">
            <a:spAutoFit/>
          </a:bodyPr>
          <a:lstStyle/>
          <a:p>
            <a:r>
              <a:rPr lang="en-US" dirty="0"/>
              <a:t>RENAULT Magnum DXI The VECU can be found behind the cup holder. </a:t>
            </a:r>
          </a:p>
          <a:p>
            <a:r>
              <a:rPr lang="en-US" dirty="0"/>
              <a:t>The connector is directly below it. </a:t>
            </a:r>
          </a:p>
          <a:p>
            <a:endParaRPr lang="en-US" dirty="0"/>
          </a:p>
          <a:p>
            <a:r>
              <a:rPr lang="en-US" dirty="0"/>
              <a:t>CAN HIGH: BROWN (J1708)  </a:t>
            </a:r>
          </a:p>
          <a:p>
            <a:r>
              <a:rPr lang="en-US" dirty="0"/>
              <a:t>CAN LOW: ORANGE (J1708) </a:t>
            </a:r>
          </a:p>
          <a:p>
            <a:endParaRPr lang="en-US" dirty="0"/>
          </a:p>
          <a:p>
            <a:r>
              <a:rPr lang="en-US" dirty="0"/>
              <a:t>CAN HIGH: ORANGE (CAN) </a:t>
            </a:r>
          </a:p>
          <a:p>
            <a:r>
              <a:rPr lang="en-US" dirty="0"/>
              <a:t>CAN LOW: GREEN (CAN</a:t>
            </a:r>
            <a:endParaRPr lang="cs-CZ" dirty="0"/>
          </a:p>
        </p:txBody>
      </p:sp>
      <p:sp>
        <p:nvSpPr>
          <p:cNvPr id="10" name="TextBox 9">
            <a:extLst>
              <a:ext uri="{FF2B5EF4-FFF2-40B4-BE49-F238E27FC236}">
                <a16:creationId xmlns:a16="http://schemas.microsoft.com/office/drawing/2014/main" id="{DAFACE5D-46CF-46CB-B2D8-3DB45A35D1FB}"/>
              </a:ext>
            </a:extLst>
          </p:cNvPr>
          <p:cNvSpPr txBox="1"/>
          <p:nvPr/>
        </p:nvSpPr>
        <p:spPr>
          <a:xfrm>
            <a:off x="4143375" y="5850304"/>
            <a:ext cx="2731004" cy="646331"/>
          </a:xfrm>
          <a:prstGeom prst="rect">
            <a:avLst/>
          </a:prstGeom>
          <a:noFill/>
        </p:spPr>
        <p:txBody>
          <a:bodyPr wrap="none" rtlCol="0">
            <a:spAutoFit/>
          </a:bodyPr>
          <a:lstStyle/>
          <a:p>
            <a:pPr algn="l"/>
            <a:r>
              <a:rPr lang="en-US" dirty="0"/>
              <a:t>It can also </a:t>
            </a:r>
            <a:r>
              <a:rPr lang="en-US" dirty="0" err="1"/>
              <a:t>befound</a:t>
            </a:r>
            <a:r>
              <a:rPr lang="en-US" dirty="0"/>
              <a:t> behind </a:t>
            </a:r>
          </a:p>
          <a:p>
            <a:pPr algn="l"/>
            <a:r>
              <a:rPr lang="en-US" dirty="0"/>
              <a:t>the fuse board. </a:t>
            </a:r>
            <a:endParaRPr lang="cs-CZ" b="1" dirty="0" err="1">
              <a:solidFill>
                <a:srgbClr val="05418A"/>
              </a:solidFill>
              <a:latin typeface="Open Sans SemiBold" panose="020B0606030504020204" pitchFamily="34" charset="0"/>
              <a:ea typeface="Open Sans SemiBold" panose="020B0606030504020204" pitchFamily="34" charset="0"/>
              <a:cs typeface="Open Sans SemiBold" panose="020B0606030504020204" pitchFamily="34" charset="0"/>
            </a:endParaRPr>
          </a:p>
        </p:txBody>
      </p:sp>
    </p:spTree>
    <p:extLst>
      <p:ext uri="{BB962C8B-B14F-4D97-AF65-F5344CB8AC3E}">
        <p14:creationId xmlns:p14="http://schemas.microsoft.com/office/powerpoint/2010/main" val="245138093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87BCDEC-B861-3948-AD81-F9036E8AA54D}"/>
              </a:ext>
            </a:extLst>
          </p:cNvPr>
          <p:cNvSpPr>
            <a:spLocks noGrp="1"/>
          </p:cNvSpPr>
          <p:nvPr>
            <p:ph type="sldNum" sz="quarter" idx="10"/>
          </p:nvPr>
        </p:nvSpPr>
        <p:spPr/>
        <p:txBody>
          <a:bodyPr/>
          <a:lstStyle/>
          <a:p>
            <a:fld id="{DEA447EE-40F2-0B4B-BA48-2ECC9F2E281D}" type="slidenum">
              <a:rPr lang="cs-CZ" smtClean="0"/>
              <a:pPr/>
              <a:t>45</a:t>
            </a:fld>
            <a:endParaRPr lang="cs-CZ" dirty="0"/>
          </a:p>
        </p:txBody>
      </p:sp>
      <p:sp>
        <p:nvSpPr>
          <p:cNvPr id="3" name="TextBox 2">
            <a:extLst>
              <a:ext uri="{FF2B5EF4-FFF2-40B4-BE49-F238E27FC236}">
                <a16:creationId xmlns:a16="http://schemas.microsoft.com/office/drawing/2014/main" id="{D2599D90-A578-4815-ADED-EFE1051B064E}"/>
              </a:ext>
            </a:extLst>
          </p:cNvPr>
          <p:cNvSpPr txBox="1"/>
          <p:nvPr/>
        </p:nvSpPr>
        <p:spPr>
          <a:xfrm>
            <a:off x="275604" y="256005"/>
            <a:ext cx="6096000" cy="523220"/>
          </a:xfrm>
          <a:prstGeom prst="rect">
            <a:avLst/>
          </a:prstGeom>
          <a:noFill/>
        </p:spPr>
        <p:txBody>
          <a:bodyPr wrap="square">
            <a:spAutoFit/>
          </a:bodyPr>
          <a:lstStyle/>
          <a:p>
            <a:r>
              <a:rPr lang="en-US" sz="2800" dirty="0"/>
              <a:t>Connection to truck CAN signal</a:t>
            </a:r>
            <a:endParaRPr lang="cs-CZ" sz="2800" dirty="0"/>
          </a:p>
        </p:txBody>
      </p:sp>
      <p:pic>
        <p:nvPicPr>
          <p:cNvPr id="5" name="Picture 4">
            <a:extLst>
              <a:ext uri="{FF2B5EF4-FFF2-40B4-BE49-F238E27FC236}">
                <a16:creationId xmlns:a16="http://schemas.microsoft.com/office/drawing/2014/main" id="{3F20B95D-3C45-4BE7-A2C9-EC325C6995E7}"/>
              </a:ext>
            </a:extLst>
          </p:cNvPr>
          <p:cNvPicPr>
            <a:picLocks noChangeAspect="1"/>
          </p:cNvPicPr>
          <p:nvPr/>
        </p:nvPicPr>
        <p:blipFill>
          <a:blip r:embed="rId2"/>
          <a:stretch>
            <a:fillRect/>
          </a:stretch>
        </p:blipFill>
        <p:spPr>
          <a:xfrm>
            <a:off x="6853025" y="1123604"/>
            <a:ext cx="3038899" cy="4953691"/>
          </a:xfrm>
          <a:prstGeom prst="rect">
            <a:avLst/>
          </a:prstGeom>
        </p:spPr>
      </p:pic>
      <p:sp>
        <p:nvSpPr>
          <p:cNvPr id="7" name="TextBox 6">
            <a:extLst>
              <a:ext uri="{FF2B5EF4-FFF2-40B4-BE49-F238E27FC236}">
                <a16:creationId xmlns:a16="http://schemas.microsoft.com/office/drawing/2014/main" id="{884C6213-73AB-4241-9E44-6E3C6427C5F7}"/>
              </a:ext>
            </a:extLst>
          </p:cNvPr>
          <p:cNvSpPr txBox="1"/>
          <p:nvPr/>
        </p:nvSpPr>
        <p:spPr>
          <a:xfrm>
            <a:off x="433175" y="2584786"/>
            <a:ext cx="6096000" cy="2031325"/>
          </a:xfrm>
          <a:prstGeom prst="rect">
            <a:avLst/>
          </a:prstGeom>
          <a:noFill/>
        </p:spPr>
        <p:txBody>
          <a:bodyPr wrap="square">
            <a:spAutoFit/>
          </a:bodyPr>
          <a:lstStyle/>
          <a:p>
            <a:r>
              <a:rPr lang="en-US" dirty="0"/>
              <a:t>RENAULT </a:t>
            </a:r>
            <a:r>
              <a:rPr lang="en-US" dirty="0" err="1"/>
              <a:t>Midlum</a:t>
            </a:r>
            <a:r>
              <a:rPr lang="en-US" dirty="0"/>
              <a:t>/Premium DXI VOLVO FL (≤ 2012) The VECU can be found behind the panel on the right side.  </a:t>
            </a:r>
          </a:p>
          <a:p>
            <a:r>
              <a:rPr lang="en-US" dirty="0"/>
              <a:t>CAN HIGH: BROWN (J1708) </a:t>
            </a:r>
          </a:p>
          <a:p>
            <a:r>
              <a:rPr lang="en-US" dirty="0"/>
              <a:t>CAN LOW: ORANGE (J1708) </a:t>
            </a:r>
          </a:p>
          <a:p>
            <a:endParaRPr lang="en-US" dirty="0"/>
          </a:p>
          <a:p>
            <a:r>
              <a:rPr lang="en-US" dirty="0"/>
              <a:t>CAN HIGH: ORANGE (CAN) </a:t>
            </a:r>
          </a:p>
          <a:p>
            <a:r>
              <a:rPr lang="en-US" dirty="0"/>
              <a:t>CAN LOW: GREEN (CAN)</a:t>
            </a:r>
            <a:endParaRPr lang="cs-CZ" dirty="0"/>
          </a:p>
        </p:txBody>
      </p:sp>
    </p:spTree>
    <p:extLst>
      <p:ext uri="{BB962C8B-B14F-4D97-AF65-F5344CB8AC3E}">
        <p14:creationId xmlns:p14="http://schemas.microsoft.com/office/powerpoint/2010/main" val="36846419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87BCDEC-B861-3948-AD81-F9036E8AA54D}"/>
              </a:ext>
            </a:extLst>
          </p:cNvPr>
          <p:cNvSpPr>
            <a:spLocks noGrp="1"/>
          </p:cNvSpPr>
          <p:nvPr>
            <p:ph type="sldNum" sz="quarter" idx="10"/>
          </p:nvPr>
        </p:nvSpPr>
        <p:spPr/>
        <p:txBody>
          <a:bodyPr/>
          <a:lstStyle/>
          <a:p>
            <a:fld id="{DEA447EE-40F2-0B4B-BA48-2ECC9F2E281D}" type="slidenum">
              <a:rPr lang="cs-CZ" smtClean="0"/>
              <a:pPr/>
              <a:t>46</a:t>
            </a:fld>
            <a:endParaRPr lang="cs-CZ" dirty="0"/>
          </a:p>
        </p:txBody>
      </p:sp>
      <p:sp>
        <p:nvSpPr>
          <p:cNvPr id="3" name="TextBox 2">
            <a:extLst>
              <a:ext uri="{FF2B5EF4-FFF2-40B4-BE49-F238E27FC236}">
                <a16:creationId xmlns:a16="http://schemas.microsoft.com/office/drawing/2014/main" id="{D2599D90-A578-4815-ADED-EFE1051B064E}"/>
              </a:ext>
            </a:extLst>
          </p:cNvPr>
          <p:cNvSpPr txBox="1"/>
          <p:nvPr/>
        </p:nvSpPr>
        <p:spPr>
          <a:xfrm>
            <a:off x="275604" y="256005"/>
            <a:ext cx="6096000" cy="523220"/>
          </a:xfrm>
          <a:prstGeom prst="rect">
            <a:avLst/>
          </a:prstGeom>
          <a:noFill/>
        </p:spPr>
        <p:txBody>
          <a:bodyPr wrap="square">
            <a:spAutoFit/>
          </a:bodyPr>
          <a:lstStyle/>
          <a:p>
            <a:r>
              <a:rPr lang="en-US" sz="2800" dirty="0"/>
              <a:t>Connection to truck CAN signal</a:t>
            </a:r>
            <a:endParaRPr lang="cs-CZ" sz="2800" dirty="0"/>
          </a:p>
        </p:txBody>
      </p:sp>
      <p:sp>
        <p:nvSpPr>
          <p:cNvPr id="5" name="TextBox 4">
            <a:extLst>
              <a:ext uri="{FF2B5EF4-FFF2-40B4-BE49-F238E27FC236}">
                <a16:creationId xmlns:a16="http://schemas.microsoft.com/office/drawing/2014/main" id="{F5862A76-7724-486F-A03F-9C157E7B517D}"/>
              </a:ext>
            </a:extLst>
          </p:cNvPr>
          <p:cNvSpPr txBox="1"/>
          <p:nvPr/>
        </p:nvSpPr>
        <p:spPr>
          <a:xfrm>
            <a:off x="275604" y="2075973"/>
            <a:ext cx="6096000" cy="2585323"/>
          </a:xfrm>
          <a:prstGeom prst="rect">
            <a:avLst/>
          </a:prstGeom>
          <a:noFill/>
        </p:spPr>
        <p:txBody>
          <a:bodyPr wrap="square">
            <a:spAutoFit/>
          </a:bodyPr>
          <a:lstStyle/>
          <a:p>
            <a:r>
              <a:rPr lang="en-US" dirty="0"/>
              <a:t>VOLVO FH-FM type 2 (≤ 2012) Underneath the fuse board, you can find the VECU. Remark: If there are 2 similar connectors, always take the one closest to the front of the truck. </a:t>
            </a:r>
          </a:p>
          <a:p>
            <a:endParaRPr lang="en-US" dirty="0"/>
          </a:p>
          <a:p>
            <a:r>
              <a:rPr lang="en-US" dirty="0"/>
              <a:t>CAN HIGH: ORANGE </a:t>
            </a:r>
          </a:p>
          <a:p>
            <a:r>
              <a:rPr lang="en-US" dirty="0"/>
              <a:t>CAN LOW: GREY </a:t>
            </a:r>
          </a:p>
          <a:p>
            <a:endParaRPr lang="en-US" dirty="0"/>
          </a:p>
          <a:p>
            <a:r>
              <a:rPr lang="en-US" dirty="0"/>
              <a:t>CAN HIGH: YELLOW </a:t>
            </a:r>
          </a:p>
          <a:p>
            <a:r>
              <a:rPr lang="en-US" dirty="0"/>
              <a:t>CAN LOW: GREEN </a:t>
            </a:r>
            <a:endParaRPr lang="cs-CZ" dirty="0"/>
          </a:p>
        </p:txBody>
      </p:sp>
      <p:pic>
        <p:nvPicPr>
          <p:cNvPr id="7" name="Picture 6">
            <a:extLst>
              <a:ext uri="{FF2B5EF4-FFF2-40B4-BE49-F238E27FC236}">
                <a16:creationId xmlns:a16="http://schemas.microsoft.com/office/drawing/2014/main" id="{8602F480-2D9F-4C30-A408-72142BD4D23B}"/>
              </a:ext>
            </a:extLst>
          </p:cNvPr>
          <p:cNvPicPr>
            <a:picLocks noChangeAspect="1"/>
          </p:cNvPicPr>
          <p:nvPr/>
        </p:nvPicPr>
        <p:blipFill>
          <a:blip r:embed="rId2"/>
          <a:stretch>
            <a:fillRect/>
          </a:stretch>
        </p:blipFill>
        <p:spPr>
          <a:xfrm>
            <a:off x="6376674" y="2914484"/>
            <a:ext cx="4467849" cy="2381582"/>
          </a:xfrm>
          <a:prstGeom prst="rect">
            <a:avLst/>
          </a:prstGeom>
        </p:spPr>
      </p:pic>
    </p:spTree>
    <p:extLst>
      <p:ext uri="{BB962C8B-B14F-4D97-AF65-F5344CB8AC3E}">
        <p14:creationId xmlns:p14="http://schemas.microsoft.com/office/powerpoint/2010/main" val="35301007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87BCDEC-B861-3948-AD81-F9036E8AA54D}"/>
              </a:ext>
            </a:extLst>
          </p:cNvPr>
          <p:cNvSpPr>
            <a:spLocks noGrp="1"/>
          </p:cNvSpPr>
          <p:nvPr>
            <p:ph type="sldNum" sz="quarter" idx="10"/>
          </p:nvPr>
        </p:nvSpPr>
        <p:spPr/>
        <p:txBody>
          <a:bodyPr/>
          <a:lstStyle/>
          <a:p>
            <a:fld id="{DEA447EE-40F2-0B4B-BA48-2ECC9F2E281D}" type="slidenum">
              <a:rPr lang="cs-CZ" smtClean="0"/>
              <a:pPr/>
              <a:t>47</a:t>
            </a:fld>
            <a:endParaRPr lang="cs-CZ" dirty="0"/>
          </a:p>
        </p:txBody>
      </p:sp>
      <p:sp>
        <p:nvSpPr>
          <p:cNvPr id="5" name="TextBox 4">
            <a:extLst>
              <a:ext uri="{FF2B5EF4-FFF2-40B4-BE49-F238E27FC236}">
                <a16:creationId xmlns:a16="http://schemas.microsoft.com/office/drawing/2014/main" id="{365E0CB4-56A1-4879-8166-F1DD7BC23B73}"/>
              </a:ext>
            </a:extLst>
          </p:cNvPr>
          <p:cNvSpPr txBox="1"/>
          <p:nvPr/>
        </p:nvSpPr>
        <p:spPr>
          <a:xfrm>
            <a:off x="306455" y="2446674"/>
            <a:ext cx="6096000" cy="2677656"/>
          </a:xfrm>
          <a:prstGeom prst="rect">
            <a:avLst/>
          </a:prstGeom>
          <a:noFill/>
        </p:spPr>
        <p:txBody>
          <a:bodyPr wrap="square">
            <a:spAutoFit/>
          </a:bodyPr>
          <a:lstStyle/>
          <a:p>
            <a:r>
              <a:rPr lang="en-US" sz="2800" b="1" dirty="0"/>
              <a:t>H</a:t>
            </a:r>
            <a:r>
              <a:rPr lang="cs-CZ" sz="2800" b="1" dirty="0"/>
              <a:t>ope </a:t>
            </a:r>
            <a:r>
              <a:rPr lang="cs-CZ" sz="2800" b="1" dirty="0" err="1"/>
              <a:t>this</a:t>
            </a:r>
            <a:r>
              <a:rPr lang="cs-CZ" sz="2800" b="1" dirty="0"/>
              <a:t> </a:t>
            </a:r>
            <a:r>
              <a:rPr lang="cs-CZ" sz="2800" b="1" dirty="0" err="1"/>
              <a:t>manual</a:t>
            </a:r>
            <a:r>
              <a:rPr lang="cs-CZ" sz="2800" b="1" dirty="0"/>
              <a:t> </a:t>
            </a:r>
            <a:r>
              <a:rPr lang="cs-CZ" sz="2800" b="1" dirty="0" err="1"/>
              <a:t>is</a:t>
            </a:r>
            <a:r>
              <a:rPr lang="cs-CZ" sz="2800" b="1" dirty="0"/>
              <a:t> </a:t>
            </a:r>
            <a:r>
              <a:rPr lang="cs-CZ" sz="2800" b="1" dirty="0" err="1"/>
              <a:t>useful</a:t>
            </a:r>
            <a:r>
              <a:rPr lang="cs-CZ" sz="2800" b="1" dirty="0"/>
              <a:t> and </a:t>
            </a:r>
            <a:r>
              <a:rPr lang="cs-CZ" sz="2800" b="1" dirty="0" err="1"/>
              <a:t>that</a:t>
            </a:r>
            <a:r>
              <a:rPr lang="cs-CZ" sz="2800" b="1" dirty="0"/>
              <a:t> </a:t>
            </a:r>
            <a:r>
              <a:rPr lang="cs-CZ" sz="2800" b="1" dirty="0" err="1"/>
              <a:t>it</a:t>
            </a:r>
            <a:r>
              <a:rPr lang="cs-CZ" sz="2800" b="1" dirty="0"/>
              <a:t> </a:t>
            </a:r>
            <a:r>
              <a:rPr lang="cs-CZ" sz="2800" b="1" dirty="0" err="1"/>
              <a:t>helps</a:t>
            </a:r>
            <a:r>
              <a:rPr lang="cs-CZ" sz="2800" b="1" dirty="0"/>
              <a:t> in </a:t>
            </a:r>
            <a:r>
              <a:rPr lang="cs-CZ" sz="2800" b="1" dirty="0" err="1"/>
              <a:t>the</a:t>
            </a:r>
            <a:r>
              <a:rPr lang="cs-CZ" sz="2800" b="1" dirty="0"/>
              <a:t> </a:t>
            </a:r>
            <a:r>
              <a:rPr lang="cs-CZ" sz="2800" b="1" dirty="0" err="1"/>
              <a:t>installation</a:t>
            </a:r>
            <a:r>
              <a:rPr lang="cs-CZ" sz="2800" b="1" dirty="0"/>
              <a:t> </a:t>
            </a:r>
            <a:r>
              <a:rPr lang="cs-CZ" sz="2800" b="1" dirty="0" err="1"/>
              <a:t>of</a:t>
            </a:r>
            <a:r>
              <a:rPr lang="cs-CZ" sz="2800" b="1" dirty="0"/>
              <a:t> </a:t>
            </a:r>
            <a:r>
              <a:rPr lang="cs-CZ" sz="2800" b="1" dirty="0" err="1"/>
              <a:t>our</a:t>
            </a:r>
            <a:r>
              <a:rPr lang="cs-CZ" sz="2800" b="1" dirty="0"/>
              <a:t> </a:t>
            </a:r>
            <a:r>
              <a:rPr lang="cs-CZ" sz="2800" b="1" dirty="0" err="1"/>
              <a:t>equipment</a:t>
            </a:r>
            <a:r>
              <a:rPr lang="cs-CZ" sz="2800" b="1" dirty="0"/>
              <a:t>.</a:t>
            </a:r>
            <a:endParaRPr lang="en-US" sz="2800" b="1" dirty="0"/>
          </a:p>
          <a:p>
            <a:r>
              <a:rPr lang="en-US" sz="2800" b="1" dirty="0"/>
              <a:t>In case you need help, you can contact via email: paulo.cerqueira@eurowag.com</a:t>
            </a:r>
            <a:endParaRPr lang="cs-CZ" sz="2800" b="1" dirty="0"/>
          </a:p>
        </p:txBody>
      </p:sp>
      <p:sp>
        <p:nvSpPr>
          <p:cNvPr id="6" name="TextBox 5">
            <a:extLst>
              <a:ext uri="{FF2B5EF4-FFF2-40B4-BE49-F238E27FC236}">
                <a16:creationId xmlns:a16="http://schemas.microsoft.com/office/drawing/2014/main" id="{F6CFF4FF-59ED-48B4-9877-EB0730660743}"/>
              </a:ext>
            </a:extLst>
          </p:cNvPr>
          <p:cNvSpPr txBox="1"/>
          <p:nvPr/>
        </p:nvSpPr>
        <p:spPr>
          <a:xfrm>
            <a:off x="304799" y="315048"/>
            <a:ext cx="6097656" cy="1231106"/>
          </a:xfrm>
          <a:prstGeom prst="rect">
            <a:avLst/>
          </a:prstGeom>
          <a:noFill/>
        </p:spPr>
        <p:txBody>
          <a:bodyPr wrap="square">
            <a:spAutoFit/>
          </a:bodyPr>
          <a:lstStyle/>
          <a:p>
            <a:r>
              <a:rPr lang="en-US" sz="2800" b="1" dirty="0"/>
              <a:t>Technical Data</a:t>
            </a:r>
          </a:p>
          <a:p>
            <a:r>
              <a:rPr lang="cs-CZ" sz="2800" b="1" dirty="0" err="1"/>
              <a:t>connections</a:t>
            </a:r>
            <a:r>
              <a:rPr lang="cs-CZ" sz="2800" b="1" dirty="0"/>
              <a:t> and </a:t>
            </a:r>
            <a:r>
              <a:rPr lang="cs-CZ" sz="2800" b="1" dirty="0" err="1"/>
              <a:t>vehicles</a:t>
            </a:r>
            <a:endParaRPr lang="cs-CZ" sz="2800" b="1" dirty="0"/>
          </a:p>
          <a:p>
            <a:endParaRPr lang="cs-CZ" dirty="0"/>
          </a:p>
        </p:txBody>
      </p:sp>
      <p:pic>
        <p:nvPicPr>
          <p:cNvPr id="1026" name="Picture 2" descr="24+ Best Have A Good Day Images">
            <a:extLst>
              <a:ext uri="{FF2B5EF4-FFF2-40B4-BE49-F238E27FC236}">
                <a16:creationId xmlns:a16="http://schemas.microsoft.com/office/drawing/2014/main" id="{F3514632-5039-4A63-AEA8-2E2D7660E3D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34225" y="1666875"/>
            <a:ext cx="3984171" cy="4648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2846742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19DEDA9-BEB0-4D4D-9C44-D7DF8EDB37E6}"/>
              </a:ext>
            </a:extLst>
          </p:cNvPr>
          <p:cNvSpPr>
            <a:spLocks noGrp="1"/>
          </p:cNvSpPr>
          <p:nvPr>
            <p:ph type="sldNum" sz="quarter" idx="10"/>
          </p:nvPr>
        </p:nvSpPr>
        <p:spPr/>
        <p:txBody>
          <a:bodyPr/>
          <a:lstStyle/>
          <a:p>
            <a:fld id="{DEA447EE-40F2-0B4B-BA48-2ECC9F2E281D}" type="slidenum">
              <a:rPr lang="cs-CZ" smtClean="0"/>
              <a:pPr/>
              <a:t>48</a:t>
            </a:fld>
            <a:endParaRPr lang="cs-CZ" dirty="0"/>
          </a:p>
        </p:txBody>
      </p:sp>
    </p:spTree>
    <p:extLst>
      <p:ext uri="{BB962C8B-B14F-4D97-AF65-F5344CB8AC3E}">
        <p14:creationId xmlns:p14="http://schemas.microsoft.com/office/powerpoint/2010/main" val="114593032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3A95B4D-02E9-914B-87F8-77B2AAEB2738}"/>
              </a:ext>
            </a:extLst>
          </p:cNvPr>
          <p:cNvSpPr>
            <a:spLocks noGrp="1"/>
          </p:cNvSpPr>
          <p:nvPr>
            <p:ph type="sldNum" sz="quarter" idx="10"/>
          </p:nvPr>
        </p:nvSpPr>
        <p:spPr/>
        <p:txBody>
          <a:bodyPr/>
          <a:lstStyle/>
          <a:p>
            <a:fld id="{DEA447EE-40F2-0B4B-BA48-2ECC9F2E281D}" type="slidenum">
              <a:rPr lang="cs-CZ" smtClean="0"/>
              <a:pPr/>
              <a:t>5</a:t>
            </a:fld>
            <a:endParaRPr lang="cs-CZ" dirty="0"/>
          </a:p>
        </p:txBody>
      </p:sp>
      <p:sp>
        <p:nvSpPr>
          <p:cNvPr id="5" name="Text Placeholder 4">
            <a:extLst>
              <a:ext uri="{FF2B5EF4-FFF2-40B4-BE49-F238E27FC236}">
                <a16:creationId xmlns:a16="http://schemas.microsoft.com/office/drawing/2014/main" id="{784F0D24-28B7-B649-85A4-A6F048A48BA1}"/>
              </a:ext>
            </a:extLst>
          </p:cNvPr>
          <p:cNvSpPr>
            <a:spLocks noGrp="1"/>
          </p:cNvSpPr>
          <p:nvPr>
            <p:ph type="body" sz="quarter" idx="11"/>
          </p:nvPr>
        </p:nvSpPr>
        <p:spPr/>
        <p:txBody>
          <a:bodyPr/>
          <a:lstStyle/>
          <a:p>
            <a:r>
              <a:rPr lang="en-US" dirty="0" err="1"/>
              <a:t>Vetronics</a:t>
            </a:r>
            <a:r>
              <a:rPr lang="en-US" dirty="0"/>
              <a:t> 820 </a:t>
            </a:r>
            <a:endParaRPr lang="cs-CZ" dirty="0"/>
          </a:p>
        </p:txBody>
      </p:sp>
      <p:sp>
        <p:nvSpPr>
          <p:cNvPr id="6" name="Text Placeholder 5">
            <a:extLst>
              <a:ext uri="{FF2B5EF4-FFF2-40B4-BE49-F238E27FC236}">
                <a16:creationId xmlns:a16="http://schemas.microsoft.com/office/drawing/2014/main" id="{F9BAE2D6-2E0A-9945-A859-C4713211B6AD}"/>
              </a:ext>
            </a:extLst>
          </p:cNvPr>
          <p:cNvSpPr>
            <a:spLocks noGrp="1"/>
          </p:cNvSpPr>
          <p:nvPr>
            <p:ph type="body" sz="quarter" idx="12"/>
          </p:nvPr>
        </p:nvSpPr>
        <p:spPr/>
        <p:txBody>
          <a:bodyPr/>
          <a:lstStyle/>
          <a:p>
            <a:r>
              <a:rPr lang="en-US" dirty="0"/>
              <a:t>connection modes</a:t>
            </a:r>
            <a:endParaRPr lang="cs-CZ" dirty="0"/>
          </a:p>
        </p:txBody>
      </p:sp>
      <p:sp>
        <p:nvSpPr>
          <p:cNvPr id="11" name="Text Placeholder 10">
            <a:extLst>
              <a:ext uri="{FF2B5EF4-FFF2-40B4-BE49-F238E27FC236}">
                <a16:creationId xmlns:a16="http://schemas.microsoft.com/office/drawing/2014/main" id="{C897659C-9A88-3549-A421-F8A3BB474C9B}"/>
              </a:ext>
            </a:extLst>
          </p:cNvPr>
          <p:cNvSpPr>
            <a:spLocks noGrp="1"/>
          </p:cNvSpPr>
          <p:nvPr>
            <p:ph type="body" sz="quarter" idx="13"/>
          </p:nvPr>
        </p:nvSpPr>
        <p:spPr/>
        <p:txBody>
          <a:bodyPr/>
          <a:lstStyle/>
          <a:p>
            <a:r>
              <a:rPr lang="en-US" dirty="0" err="1"/>
              <a:t>Vetronics</a:t>
            </a:r>
            <a:r>
              <a:rPr lang="en-US" dirty="0"/>
              <a:t> 820  is only installed in a fixed way, with preferential connection to the FMS connector, if the vehicle does not have an FMS connector, connect to the fuse box and respective CANBUS lines</a:t>
            </a:r>
            <a:endParaRPr lang="cs-CZ" dirty="0"/>
          </a:p>
          <a:p>
            <a:endParaRPr lang="cs-CZ" dirty="0"/>
          </a:p>
        </p:txBody>
      </p:sp>
      <p:pic>
        <p:nvPicPr>
          <p:cNvPr id="7" name="Picture 6" descr="Graphical user interface, text&#10;&#10;Description automatically generated">
            <a:extLst>
              <a:ext uri="{FF2B5EF4-FFF2-40B4-BE49-F238E27FC236}">
                <a16:creationId xmlns:a16="http://schemas.microsoft.com/office/drawing/2014/main" id="{D6FB3344-1324-4149-813E-0FF998EBA52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02931" y="2801938"/>
            <a:ext cx="4386137" cy="3004047"/>
          </a:xfrm>
          <a:prstGeom prst="rect">
            <a:avLst/>
          </a:prstGeom>
        </p:spPr>
      </p:pic>
      <p:pic>
        <p:nvPicPr>
          <p:cNvPr id="9" name="image5.png">
            <a:extLst>
              <a:ext uri="{FF2B5EF4-FFF2-40B4-BE49-F238E27FC236}">
                <a16:creationId xmlns:a16="http://schemas.microsoft.com/office/drawing/2014/main" id="{6D809792-2FF7-48F5-AAF3-C7DA9FCD3549}"/>
              </a:ext>
            </a:extLst>
          </p:cNvPr>
          <p:cNvPicPr/>
          <p:nvPr/>
        </p:nvPicPr>
        <p:blipFill>
          <a:blip r:embed="rId3" cstate="print"/>
          <a:stretch>
            <a:fillRect/>
          </a:stretch>
        </p:blipFill>
        <p:spPr>
          <a:xfrm>
            <a:off x="626646" y="2944538"/>
            <a:ext cx="2759285" cy="2337178"/>
          </a:xfrm>
          <a:prstGeom prst="rect">
            <a:avLst/>
          </a:prstGeom>
        </p:spPr>
      </p:pic>
      <p:pic>
        <p:nvPicPr>
          <p:cNvPr id="10" name="image8.png">
            <a:extLst>
              <a:ext uri="{FF2B5EF4-FFF2-40B4-BE49-F238E27FC236}">
                <a16:creationId xmlns:a16="http://schemas.microsoft.com/office/drawing/2014/main" id="{E7F4457A-193A-4EBA-87EE-83C981200EFA}"/>
              </a:ext>
            </a:extLst>
          </p:cNvPr>
          <p:cNvPicPr/>
          <p:nvPr/>
        </p:nvPicPr>
        <p:blipFill>
          <a:blip r:embed="rId4" cstate="print"/>
          <a:stretch>
            <a:fillRect/>
          </a:stretch>
        </p:blipFill>
        <p:spPr>
          <a:xfrm>
            <a:off x="8289068" y="3072170"/>
            <a:ext cx="2590800" cy="2285999"/>
          </a:xfrm>
          <a:prstGeom prst="rect">
            <a:avLst/>
          </a:prstGeom>
        </p:spPr>
      </p:pic>
      <p:pic>
        <p:nvPicPr>
          <p:cNvPr id="12" name="Picture 11">
            <a:extLst>
              <a:ext uri="{FF2B5EF4-FFF2-40B4-BE49-F238E27FC236}">
                <a16:creationId xmlns:a16="http://schemas.microsoft.com/office/drawing/2014/main" id="{172F807B-B990-4E8E-AEE0-A0501970F02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4147" y="4426695"/>
            <a:ext cx="764997" cy="814352"/>
          </a:xfrm>
          <a:prstGeom prst="rect">
            <a:avLst/>
          </a:prstGeom>
        </p:spPr>
      </p:pic>
    </p:spTree>
    <p:extLst>
      <p:ext uri="{BB962C8B-B14F-4D97-AF65-F5344CB8AC3E}">
        <p14:creationId xmlns:p14="http://schemas.microsoft.com/office/powerpoint/2010/main" val="312272236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87BCDEC-B861-3948-AD81-F9036E8AA54D}"/>
              </a:ext>
            </a:extLst>
          </p:cNvPr>
          <p:cNvSpPr>
            <a:spLocks noGrp="1"/>
          </p:cNvSpPr>
          <p:nvPr>
            <p:ph type="sldNum" sz="quarter" idx="10"/>
          </p:nvPr>
        </p:nvSpPr>
        <p:spPr/>
        <p:txBody>
          <a:bodyPr/>
          <a:lstStyle/>
          <a:p>
            <a:fld id="{DEA447EE-40F2-0B4B-BA48-2ECC9F2E281D}" type="slidenum">
              <a:rPr lang="cs-CZ" smtClean="0"/>
              <a:pPr/>
              <a:t>6</a:t>
            </a:fld>
            <a:endParaRPr lang="cs-CZ" dirty="0"/>
          </a:p>
        </p:txBody>
      </p:sp>
      <p:sp>
        <p:nvSpPr>
          <p:cNvPr id="6" name="TextBox 5">
            <a:extLst>
              <a:ext uri="{FF2B5EF4-FFF2-40B4-BE49-F238E27FC236}">
                <a16:creationId xmlns:a16="http://schemas.microsoft.com/office/drawing/2014/main" id="{AE5293BA-1DAD-4DF5-ADEE-FA7F0E7E2314}"/>
              </a:ext>
            </a:extLst>
          </p:cNvPr>
          <p:cNvSpPr txBox="1"/>
          <p:nvPr/>
        </p:nvSpPr>
        <p:spPr>
          <a:xfrm>
            <a:off x="304800" y="577333"/>
            <a:ext cx="6096000" cy="954107"/>
          </a:xfrm>
          <a:prstGeom prst="rect">
            <a:avLst/>
          </a:prstGeom>
          <a:noFill/>
        </p:spPr>
        <p:txBody>
          <a:bodyPr wrap="square">
            <a:spAutoFit/>
          </a:bodyPr>
          <a:lstStyle/>
          <a:p>
            <a:r>
              <a:rPr lang="cs-CZ" sz="2800" dirty="0"/>
              <a:t>RECOMMENDED INSTALLATION LOCATIONS PER TRUCK BRAN</a:t>
            </a:r>
            <a:r>
              <a:rPr lang="en-US" sz="2800" dirty="0"/>
              <a:t>D</a:t>
            </a:r>
            <a:endParaRPr lang="cs-CZ" sz="2800" dirty="0"/>
          </a:p>
        </p:txBody>
      </p:sp>
      <p:sp>
        <p:nvSpPr>
          <p:cNvPr id="4" name="TextBox 3">
            <a:extLst>
              <a:ext uri="{FF2B5EF4-FFF2-40B4-BE49-F238E27FC236}">
                <a16:creationId xmlns:a16="http://schemas.microsoft.com/office/drawing/2014/main" id="{9D1C75D1-5B78-476F-9C71-C7E97A4797A6}"/>
              </a:ext>
            </a:extLst>
          </p:cNvPr>
          <p:cNvSpPr txBox="1"/>
          <p:nvPr/>
        </p:nvSpPr>
        <p:spPr>
          <a:xfrm>
            <a:off x="213691" y="2210952"/>
            <a:ext cx="12168203" cy="4093428"/>
          </a:xfrm>
          <a:prstGeom prst="rect">
            <a:avLst/>
          </a:prstGeom>
          <a:noFill/>
        </p:spPr>
        <p:txBody>
          <a:bodyPr wrap="none" rtlCol="0">
            <a:spAutoFit/>
          </a:bodyPr>
          <a:lstStyle/>
          <a:p>
            <a:pPr algn="l"/>
            <a:r>
              <a:rPr lang="en-US" sz="2000" b="1" dirty="0"/>
              <a:t>The technical engineer remains responsible at all times for the correct installation and connection of the </a:t>
            </a:r>
          </a:p>
          <a:p>
            <a:pPr algn="l"/>
            <a:r>
              <a:rPr lang="en-US" sz="2000" b="1" dirty="0"/>
              <a:t>hardware.</a:t>
            </a:r>
          </a:p>
          <a:p>
            <a:pPr algn="l"/>
            <a:r>
              <a:rPr lang="en-US" sz="2000" b="1" dirty="0"/>
              <a:t>Always check all functionalities after each installation. EUROWAG cannot be held responsible for any possible</a:t>
            </a:r>
          </a:p>
          <a:p>
            <a:pPr algn="l"/>
            <a:r>
              <a:rPr lang="en-US" sz="2000" b="1" dirty="0"/>
              <a:t>damage /interruption ensuing from the correct or incorrect following of the recommendations as listed in this </a:t>
            </a:r>
          </a:p>
          <a:p>
            <a:pPr algn="l"/>
            <a:r>
              <a:rPr lang="en-US" sz="2000" b="1" dirty="0"/>
              <a:t>presentation.</a:t>
            </a:r>
          </a:p>
          <a:p>
            <a:pPr algn="l"/>
            <a:endParaRPr lang="en-US" sz="2000" b="1" dirty="0">
              <a:solidFill>
                <a:srgbClr val="05418A"/>
              </a:solidFill>
              <a:ea typeface="Open Sans SemiBold" panose="020B0606030504020204" pitchFamily="34" charset="0"/>
              <a:cs typeface="Open Sans SemiBold" panose="020B0606030504020204" pitchFamily="34" charset="0"/>
            </a:endParaRPr>
          </a:p>
          <a:p>
            <a:pPr algn="l"/>
            <a:r>
              <a:rPr lang="en-US" sz="2000" b="1" dirty="0"/>
              <a:t>WHAT IS AN FMS INTERFACE? </a:t>
            </a:r>
          </a:p>
          <a:p>
            <a:pPr algn="l"/>
            <a:endParaRPr lang="en-US" sz="2000" b="1" dirty="0"/>
          </a:p>
          <a:p>
            <a:pPr algn="l"/>
            <a:r>
              <a:rPr lang="en-US" sz="2000" b="1" dirty="0"/>
              <a:t>FMS gateway refers to an interface that helps to release technical information about a vehicle</a:t>
            </a:r>
          </a:p>
          <a:p>
            <a:pPr algn="l"/>
            <a:r>
              <a:rPr lang="en-US" sz="2000" b="1" dirty="0"/>
              <a:t> to the back office. Leading truck manufacturers have agreed to use one, single standard for delivering </a:t>
            </a:r>
          </a:p>
          <a:p>
            <a:pPr algn="l"/>
            <a:r>
              <a:rPr lang="en-US" sz="2000" b="1" dirty="0"/>
              <a:t>information from their vehicle CAN Bus to third parties: the FMS standard. By fitting an FMS interface / gateway</a:t>
            </a:r>
          </a:p>
          <a:p>
            <a:pPr algn="l"/>
            <a:r>
              <a:rPr lang="en-US" sz="2000" b="1" dirty="0"/>
              <a:t>into a vehicle, the CAN Bus technology is linked to the telematics solution of the fleet management system (FMS)</a:t>
            </a:r>
          </a:p>
          <a:p>
            <a:pPr algn="l"/>
            <a:r>
              <a:rPr lang="en-US" sz="2000" b="1" dirty="0"/>
              <a:t>This allows the carrier’s back office to read out and interpret all the technical details. </a:t>
            </a:r>
            <a:endParaRPr lang="cs-CZ" sz="2000" b="1" dirty="0" err="1">
              <a:solidFill>
                <a:srgbClr val="05418A"/>
              </a:solidFill>
              <a:ea typeface="Open Sans SemiBold" panose="020B0606030504020204" pitchFamily="34" charset="0"/>
              <a:cs typeface="Open Sans SemiBold" panose="020B0606030504020204" pitchFamily="34" charset="0"/>
            </a:endParaRPr>
          </a:p>
        </p:txBody>
      </p:sp>
    </p:spTree>
    <p:extLst>
      <p:ext uri="{BB962C8B-B14F-4D97-AF65-F5344CB8AC3E}">
        <p14:creationId xmlns:p14="http://schemas.microsoft.com/office/powerpoint/2010/main" val="311859563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87BCDEC-B861-3948-AD81-F9036E8AA54D}"/>
              </a:ext>
            </a:extLst>
          </p:cNvPr>
          <p:cNvSpPr>
            <a:spLocks noGrp="1"/>
          </p:cNvSpPr>
          <p:nvPr>
            <p:ph type="sldNum" sz="quarter" idx="10"/>
          </p:nvPr>
        </p:nvSpPr>
        <p:spPr/>
        <p:txBody>
          <a:bodyPr/>
          <a:lstStyle/>
          <a:p>
            <a:fld id="{DEA447EE-40F2-0B4B-BA48-2ECC9F2E281D}" type="slidenum">
              <a:rPr lang="cs-CZ" smtClean="0"/>
              <a:pPr/>
              <a:t>7</a:t>
            </a:fld>
            <a:endParaRPr lang="cs-CZ" dirty="0"/>
          </a:p>
        </p:txBody>
      </p:sp>
      <p:sp>
        <p:nvSpPr>
          <p:cNvPr id="5" name="TextBox 4">
            <a:extLst>
              <a:ext uri="{FF2B5EF4-FFF2-40B4-BE49-F238E27FC236}">
                <a16:creationId xmlns:a16="http://schemas.microsoft.com/office/drawing/2014/main" id="{EC7C61BD-1379-4E9F-97D4-136104BAF2E9}"/>
              </a:ext>
            </a:extLst>
          </p:cNvPr>
          <p:cNvSpPr txBox="1"/>
          <p:nvPr/>
        </p:nvSpPr>
        <p:spPr>
          <a:xfrm>
            <a:off x="304800" y="577333"/>
            <a:ext cx="6096000" cy="954107"/>
          </a:xfrm>
          <a:prstGeom prst="rect">
            <a:avLst/>
          </a:prstGeom>
          <a:noFill/>
        </p:spPr>
        <p:txBody>
          <a:bodyPr wrap="square">
            <a:spAutoFit/>
          </a:bodyPr>
          <a:lstStyle/>
          <a:p>
            <a:r>
              <a:rPr lang="cs-CZ" sz="2800" dirty="0"/>
              <a:t>RECOMMENDED INSTALLATION LOCATIONS PER TRUCK BRAN</a:t>
            </a:r>
            <a:r>
              <a:rPr lang="en-US" sz="2800" dirty="0"/>
              <a:t>D</a:t>
            </a:r>
            <a:endParaRPr lang="cs-CZ" sz="2800" dirty="0"/>
          </a:p>
        </p:txBody>
      </p:sp>
      <p:pic>
        <p:nvPicPr>
          <p:cNvPr id="7" name="Picture 6">
            <a:extLst>
              <a:ext uri="{FF2B5EF4-FFF2-40B4-BE49-F238E27FC236}">
                <a16:creationId xmlns:a16="http://schemas.microsoft.com/office/drawing/2014/main" id="{D485B057-BE41-4240-A8EE-08F563413E82}"/>
              </a:ext>
            </a:extLst>
          </p:cNvPr>
          <p:cNvPicPr>
            <a:picLocks noChangeAspect="1"/>
          </p:cNvPicPr>
          <p:nvPr/>
        </p:nvPicPr>
        <p:blipFill>
          <a:blip r:embed="rId2"/>
          <a:stretch>
            <a:fillRect/>
          </a:stretch>
        </p:blipFill>
        <p:spPr>
          <a:xfrm>
            <a:off x="6981635" y="2714641"/>
            <a:ext cx="2733862" cy="2241063"/>
          </a:xfrm>
          <a:prstGeom prst="rect">
            <a:avLst/>
          </a:prstGeom>
        </p:spPr>
      </p:pic>
      <p:pic>
        <p:nvPicPr>
          <p:cNvPr id="9" name="Picture 8">
            <a:extLst>
              <a:ext uri="{FF2B5EF4-FFF2-40B4-BE49-F238E27FC236}">
                <a16:creationId xmlns:a16="http://schemas.microsoft.com/office/drawing/2014/main" id="{F5E79798-ED4F-47A7-9867-3278915E03E3}"/>
              </a:ext>
            </a:extLst>
          </p:cNvPr>
          <p:cNvPicPr>
            <a:picLocks noChangeAspect="1"/>
          </p:cNvPicPr>
          <p:nvPr/>
        </p:nvPicPr>
        <p:blipFill>
          <a:blip r:embed="rId3"/>
          <a:stretch>
            <a:fillRect/>
          </a:stretch>
        </p:blipFill>
        <p:spPr>
          <a:xfrm>
            <a:off x="4047813" y="2714641"/>
            <a:ext cx="2264237" cy="2287741"/>
          </a:xfrm>
          <a:prstGeom prst="rect">
            <a:avLst/>
          </a:prstGeom>
        </p:spPr>
      </p:pic>
      <p:pic>
        <p:nvPicPr>
          <p:cNvPr id="11" name="Picture 10">
            <a:extLst>
              <a:ext uri="{FF2B5EF4-FFF2-40B4-BE49-F238E27FC236}">
                <a16:creationId xmlns:a16="http://schemas.microsoft.com/office/drawing/2014/main" id="{D9758E29-095C-42CD-B6C4-787C7F87578D}"/>
              </a:ext>
            </a:extLst>
          </p:cNvPr>
          <p:cNvPicPr>
            <a:picLocks noChangeAspect="1"/>
          </p:cNvPicPr>
          <p:nvPr/>
        </p:nvPicPr>
        <p:blipFill>
          <a:blip r:embed="rId4"/>
          <a:stretch>
            <a:fillRect/>
          </a:stretch>
        </p:blipFill>
        <p:spPr>
          <a:xfrm>
            <a:off x="840913" y="2714641"/>
            <a:ext cx="2264238" cy="2384676"/>
          </a:xfrm>
          <a:prstGeom prst="rect">
            <a:avLst/>
          </a:prstGeom>
        </p:spPr>
      </p:pic>
      <p:sp>
        <p:nvSpPr>
          <p:cNvPr id="12" name="TextBox 11">
            <a:extLst>
              <a:ext uri="{FF2B5EF4-FFF2-40B4-BE49-F238E27FC236}">
                <a16:creationId xmlns:a16="http://schemas.microsoft.com/office/drawing/2014/main" id="{80796F55-C826-49EA-96DD-8C981266333F}"/>
              </a:ext>
            </a:extLst>
          </p:cNvPr>
          <p:cNvSpPr txBox="1"/>
          <p:nvPr/>
        </p:nvSpPr>
        <p:spPr>
          <a:xfrm>
            <a:off x="189758" y="1802447"/>
            <a:ext cx="6734729" cy="369332"/>
          </a:xfrm>
          <a:prstGeom prst="rect">
            <a:avLst/>
          </a:prstGeom>
          <a:noFill/>
        </p:spPr>
        <p:txBody>
          <a:bodyPr wrap="none" rtlCol="0">
            <a:spAutoFit/>
          </a:bodyPr>
          <a:lstStyle/>
          <a:p>
            <a:pPr algn="l"/>
            <a:r>
              <a:rPr lang="en-US" b="1" dirty="0">
                <a:solidFill>
                  <a:srgbClr val="05418A"/>
                </a:solidFill>
                <a:latin typeface="Open Sans SemiBold" panose="020B0606030504020204" pitchFamily="34" charset="0"/>
                <a:ea typeface="Open Sans SemiBold" panose="020B0606030504020204" pitchFamily="34" charset="0"/>
                <a:cs typeface="Open Sans SemiBold" panose="020B0606030504020204" pitchFamily="34" charset="0"/>
              </a:rPr>
              <a:t>FMS connector connections and respective connecting pins:</a:t>
            </a:r>
            <a:endParaRPr lang="cs-CZ" b="1" dirty="0" err="1">
              <a:solidFill>
                <a:srgbClr val="05418A"/>
              </a:solidFill>
              <a:latin typeface="Open Sans SemiBold" panose="020B0606030504020204" pitchFamily="34" charset="0"/>
              <a:ea typeface="Open Sans SemiBold" panose="020B0606030504020204" pitchFamily="34" charset="0"/>
              <a:cs typeface="Open Sans SemiBold" panose="020B0606030504020204" pitchFamily="34" charset="0"/>
            </a:endParaRPr>
          </a:p>
        </p:txBody>
      </p:sp>
      <p:sp>
        <p:nvSpPr>
          <p:cNvPr id="3" name="TextBox 2">
            <a:extLst>
              <a:ext uri="{FF2B5EF4-FFF2-40B4-BE49-F238E27FC236}">
                <a16:creationId xmlns:a16="http://schemas.microsoft.com/office/drawing/2014/main" id="{F244A389-7D09-460E-BE8D-166A4FCFB725}"/>
              </a:ext>
            </a:extLst>
          </p:cNvPr>
          <p:cNvSpPr txBox="1"/>
          <p:nvPr/>
        </p:nvSpPr>
        <p:spPr>
          <a:xfrm>
            <a:off x="304800" y="5498566"/>
            <a:ext cx="11755911" cy="923330"/>
          </a:xfrm>
          <a:prstGeom prst="rect">
            <a:avLst/>
          </a:prstGeom>
          <a:noFill/>
        </p:spPr>
        <p:txBody>
          <a:bodyPr wrap="none" rtlCol="0">
            <a:spAutoFit/>
          </a:bodyPr>
          <a:lstStyle/>
          <a:p>
            <a:pPr algn="l"/>
            <a:r>
              <a:rPr lang="en-US" b="1" dirty="0">
                <a:solidFill>
                  <a:srgbClr val="05418A"/>
                </a:solidFill>
                <a:latin typeface="Open Sans SemiBold" panose="020B0606030504020204" pitchFamily="34" charset="0"/>
                <a:ea typeface="Open Sans SemiBold" panose="020B0606030504020204" pitchFamily="34" charset="0"/>
                <a:cs typeface="Open Sans SemiBold" panose="020B0606030504020204" pitchFamily="34" charset="0"/>
              </a:rPr>
              <a:t>* Please note that only on the </a:t>
            </a:r>
            <a:r>
              <a:rPr lang="en-US" b="1" dirty="0" err="1">
                <a:solidFill>
                  <a:srgbClr val="05418A"/>
                </a:solidFill>
                <a:latin typeface="Open Sans SemiBold" panose="020B0606030504020204" pitchFamily="34" charset="0"/>
                <a:ea typeface="Open Sans SemiBold" panose="020B0606030504020204" pitchFamily="34" charset="0"/>
                <a:cs typeface="Open Sans SemiBold" panose="020B0606030504020204" pitchFamily="34" charset="0"/>
              </a:rPr>
              <a:t>Vetronics</a:t>
            </a:r>
            <a:r>
              <a:rPr lang="en-US" b="1" dirty="0">
                <a:solidFill>
                  <a:srgbClr val="05418A"/>
                </a:solidFill>
                <a:latin typeface="Open Sans SemiBold" panose="020B0606030504020204" pitchFamily="34" charset="0"/>
                <a:ea typeface="Open Sans SemiBold" panose="020B0606030504020204" pitchFamily="34" charset="0"/>
                <a:cs typeface="Open Sans SemiBold" panose="020B0606030504020204" pitchFamily="34" charset="0"/>
              </a:rPr>
              <a:t> 820 device it is necessary to connect the ignition key (K15)</a:t>
            </a:r>
          </a:p>
          <a:p>
            <a:pPr algn="l"/>
            <a:r>
              <a:rPr lang="en-US" b="1" dirty="0">
                <a:solidFill>
                  <a:srgbClr val="05418A"/>
                </a:solidFill>
                <a:latin typeface="Open Sans SemiBold" panose="020B0606030504020204" pitchFamily="34" charset="0"/>
                <a:ea typeface="Open Sans SemiBold" panose="020B0606030504020204" pitchFamily="34" charset="0"/>
                <a:cs typeface="Open Sans SemiBold" panose="020B0606030504020204" pitchFamily="34" charset="0"/>
              </a:rPr>
              <a:t> as on the EVA OBU V850 device this connection is not necessary as it is detected through the connection</a:t>
            </a:r>
          </a:p>
          <a:p>
            <a:pPr algn="l"/>
            <a:r>
              <a:rPr lang="en-US" b="1" dirty="0">
                <a:solidFill>
                  <a:srgbClr val="05418A"/>
                </a:solidFill>
                <a:latin typeface="Open Sans SemiBold" panose="020B0606030504020204" pitchFamily="34" charset="0"/>
                <a:ea typeface="Open Sans SemiBold" panose="020B0606030504020204" pitchFamily="34" charset="0"/>
                <a:cs typeface="Open Sans SemiBold" panose="020B0606030504020204" pitchFamily="34" charset="0"/>
              </a:rPr>
              <a:t> to the tachograph (D8).</a:t>
            </a:r>
            <a:endParaRPr lang="cs-CZ" b="1" dirty="0" err="1">
              <a:solidFill>
                <a:srgbClr val="05418A"/>
              </a:solidFill>
              <a:latin typeface="Open Sans SemiBold" panose="020B0606030504020204" pitchFamily="34" charset="0"/>
              <a:ea typeface="Open Sans SemiBold" panose="020B0606030504020204" pitchFamily="34" charset="0"/>
              <a:cs typeface="Open Sans SemiBold" panose="020B0606030504020204" pitchFamily="34" charset="0"/>
            </a:endParaRPr>
          </a:p>
        </p:txBody>
      </p:sp>
    </p:spTree>
    <p:extLst>
      <p:ext uri="{BB962C8B-B14F-4D97-AF65-F5344CB8AC3E}">
        <p14:creationId xmlns:p14="http://schemas.microsoft.com/office/powerpoint/2010/main" val="317607912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87BCDEC-B861-3948-AD81-F9036E8AA54D}"/>
              </a:ext>
            </a:extLst>
          </p:cNvPr>
          <p:cNvSpPr>
            <a:spLocks noGrp="1"/>
          </p:cNvSpPr>
          <p:nvPr>
            <p:ph type="sldNum" sz="quarter" idx="10"/>
          </p:nvPr>
        </p:nvSpPr>
        <p:spPr/>
        <p:txBody>
          <a:bodyPr/>
          <a:lstStyle/>
          <a:p>
            <a:fld id="{DEA447EE-40F2-0B4B-BA48-2ECC9F2E281D}" type="slidenum">
              <a:rPr lang="cs-CZ" smtClean="0"/>
              <a:pPr/>
              <a:t>8</a:t>
            </a:fld>
            <a:endParaRPr lang="cs-CZ" dirty="0"/>
          </a:p>
        </p:txBody>
      </p:sp>
      <p:sp>
        <p:nvSpPr>
          <p:cNvPr id="7" name="TextBox 6">
            <a:extLst>
              <a:ext uri="{FF2B5EF4-FFF2-40B4-BE49-F238E27FC236}">
                <a16:creationId xmlns:a16="http://schemas.microsoft.com/office/drawing/2014/main" id="{EC3611A2-E03D-425C-AA00-4AF4C8387A10}"/>
              </a:ext>
            </a:extLst>
          </p:cNvPr>
          <p:cNvSpPr txBox="1"/>
          <p:nvPr/>
        </p:nvSpPr>
        <p:spPr>
          <a:xfrm>
            <a:off x="161924" y="197265"/>
            <a:ext cx="7972425" cy="954107"/>
          </a:xfrm>
          <a:prstGeom prst="rect">
            <a:avLst/>
          </a:prstGeom>
          <a:noFill/>
        </p:spPr>
        <p:txBody>
          <a:bodyPr wrap="square">
            <a:spAutoFit/>
          </a:bodyPr>
          <a:lstStyle/>
          <a:p>
            <a:r>
              <a:rPr lang="en-US" sz="2800" dirty="0"/>
              <a:t>WHERE TO FIND THE FMS INTERFACE ON MY TRUCK :</a:t>
            </a:r>
          </a:p>
          <a:p>
            <a:r>
              <a:rPr lang="en-US" sz="2800" dirty="0"/>
              <a:t>DAF XF</a:t>
            </a:r>
          </a:p>
        </p:txBody>
      </p:sp>
      <p:pic>
        <p:nvPicPr>
          <p:cNvPr id="10" name="Picture 9">
            <a:extLst>
              <a:ext uri="{FF2B5EF4-FFF2-40B4-BE49-F238E27FC236}">
                <a16:creationId xmlns:a16="http://schemas.microsoft.com/office/drawing/2014/main" id="{14BB9D4B-E317-4D20-B7E3-C2737E83F8D7}"/>
              </a:ext>
            </a:extLst>
          </p:cNvPr>
          <p:cNvPicPr>
            <a:picLocks noChangeAspect="1"/>
          </p:cNvPicPr>
          <p:nvPr/>
        </p:nvPicPr>
        <p:blipFill>
          <a:blip r:embed="rId2"/>
          <a:stretch>
            <a:fillRect/>
          </a:stretch>
        </p:blipFill>
        <p:spPr>
          <a:xfrm>
            <a:off x="50946" y="2678637"/>
            <a:ext cx="3422840" cy="2177137"/>
          </a:xfrm>
          <a:prstGeom prst="rect">
            <a:avLst/>
          </a:prstGeom>
        </p:spPr>
      </p:pic>
      <p:pic>
        <p:nvPicPr>
          <p:cNvPr id="12" name="Picture 11">
            <a:extLst>
              <a:ext uri="{FF2B5EF4-FFF2-40B4-BE49-F238E27FC236}">
                <a16:creationId xmlns:a16="http://schemas.microsoft.com/office/drawing/2014/main" id="{C9A5D3A2-8C0A-4F0A-8246-F0064D26D1A4}"/>
              </a:ext>
            </a:extLst>
          </p:cNvPr>
          <p:cNvPicPr>
            <a:picLocks noChangeAspect="1"/>
          </p:cNvPicPr>
          <p:nvPr/>
        </p:nvPicPr>
        <p:blipFill>
          <a:blip r:embed="rId3"/>
          <a:stretch>
            <a:fillRect/>
          </a:stretch>
        </p:blipFill>
        <p:spPr>
          <a:xfrm>
            <a:off x="6120223" y="1480670"/>
            <a:ext cx="5041004" cy="2052735"/>
          </a:xfrm>
          <a:prstGeom prst="rect">
            <a:avLst/>
          </a:prstGeom>
        </p:spPr>
      </p:pic>
      <p:sp>
        <p:nvSpPr>
          <p:cNvPr id="13" name="Arrow: Right 12">
            <a:extLst>
              <a:ext uri="{FF2B5EF4-FFF2-40B4-BE49-F238E27FC236}">
                <a16:creationId xmlns:a16="http://schemas.microsoft.com/office/drawing/2014/main" id="{87F1E169-0F07-4DA6-88D8-F41E75915885}"/>
              </a:ext>
            </a:extLst>
          </p:cNvPr>
          <p:cNvSpPr/>
          <p:nvPr/>
        </p:nvSpPr>
        <p:spPr>
          <a:xfrm>
            <a:off x="3560174" y="3429000"/>
            <a:ext cx="2428875"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dirty="0"/>
          </a:p>
        </p:txBody>
      </p:sp>
      <p:pic>
        <p:nvPicPr>
          <p:cNvPr id="18" name="Picture 17">
            <a:extLst>
              <a:ext uri="{FF2B5EF4-FFF2-40B4-BE49-F238E27FC236}">
                <a16:creationId xmlns:a16="http://schemas.microsoft.com/office/drawing/2014/main" id="{81D534CE-141B-45E3-8F06-FDD9B8897F11}"/>
              </a:ext>
            </a:extLst>
          </p:cNvPr>
          <p:cNvPicPr>
            <a:picLocks noChangeAspect="1"/>
          </p:cNvPicPr>
          <p:nvPr/>
        </p:nvPicPr>
        <p:blipFill>
          <a:blip r:embed="rId4"/>
          <a:stretch>
            <a:fillRect/>
          </a:stretch>
        </p:blipFill>
        <p:spPr>
          <a:xfrm>
            <a:off x="6161826" y="3886927"/>
            <a:ext cx="4992669" cy="2052735"/>
          </a:xfrm>
          <a:prstGeom prst="rect">
            <a:avLst/>
          </a:prstGeom>
        </p:spPr>
      </p:pic>
      <p:sp>
        <p:nvSpPr>
          <p:cNvPr id="19" name="TextBox 18">
            <a:extLst>
              <a:ext uri="{FF2B5EF4-FFF2-40B4-BE49-F238E27FC236}">
                <a16:creationId xmlns:a16="http://schemas.microsoft.com/office/drawing/2014/main" id="{CA722745-C76B-4E81-A500-930552EFD7A4}"/>
              </a:ext>
            </a:extLst>
          </p:cNvPr>
          <p:cNvSpPr txBox="1"/>
          <p:nvPr/>
        </p:nvSpPr>
        <p:spPr>
          <a:xfrm>
            <a:off x="295275" y="5598905"/>
            <a:ext cx="4201984" cy="369332"/>
          </a:xfrm>
          <a:prstGeom prst="rect">
            <a:avLst/>
          </a:prstGeom>
          <a:noFill/>
        </p:spPr>
        <p:txBody>
          <a:bodyPr wrap="none" rtlCol="0">
            <a:spAutoFit/>
          </a:bodyPr>
          <a:lstStyle/>
          <a:p>
            <a:pPr algn="l"/>
            <a:r>
              <a:rPr lang="en-US" b="1" dirty="0">
                <a:solidFill>
                  <a:srgbClr val="05418A"/>
                </a:solidFill>
                <a:latin typeface="Open Sans SemiBold" panose="020B0606030504020204" pitchFamily="34" charset="0"/>
                <a:ea typeface="Open Sans SemiBold" panose="020B0606030504020204" pitchFamily="34" charset="0"/>
                <a:cs typeface="Open Sans SemiBold" panose="020B0606030504020204" pitchFamily="34" charset="0"/>
              </a:rPr>
              <a:t>-Passenger side, left side of fuse box</a:t>
            </a:r>
            <a:endParaRPr lang="cs-CZ" b="1" dirty="0" err="1">
              <a:solidFill>
                <a:srgbClr val="05418A"/>
              </a:solidFill>
              <a:latin typeface="Open Sans SemiBold" panose="020B0606030504020204" pitchFamily="34" charset="0"/>
              <a:ea typeface="Open Sans SemiBold" panose="020B0606030504020204" pitchFamily="34" charset="0"/>
              <a:cs typeface="Open Sans SemiBold" panose="020B0606030504020204" pitchFamily="34" charset="0"/>
            </a:endParaRPr>
          </a:p>
        </p:txBody>
      </p:sp>
    </p:spTree>
    <p:extLst>
      <p:ext uri="{BB962C8B-B14F-4D97-AF65-F5344CB8AC3E}">
        <p14:creationId xmlns:p14="http://schemas.microsoft.com/office/powerpoint/2010/main" val="117541215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87BCDEC-B861-3948-AD81-F9036E8AA54D}"/>
              </a:ext>
            </a:extLst>
          </p:cNvPr>
          <p:cNvSpPr>
            <a:spLocks noGrp="1"/>
          </p:cNvSpPr>
          <p:nvPr>
            <p:ph type="sldNum" sz="quarter" idx="10"/>
          </p:nvPr>
        </p:nvSpPr>
        <p:spPr/>
        <p:txBody>
          <a:bodyPr/>
          <a:lstStyle/>
          <a:p>
            <a:fld id="{DEA447EE-40F2-0B4B-BA48-2ECC9F2E281D}" type="slidenum">
              <a:rPr lang="cs-CZ" smtClean="0"/>
              <a:pPr/>
              <a:t>9</a:t>
            </a:fld>
            <a:endParaRPr lang="cs-CZ" dirty="0"/>
          </a:p>
        </p:txBody>
      </p:sp>
      <p:sp>
        <p:nvSpPr>
          <p:cNvPr id="6" name="TextBox 5">
            <a:extLst>
              <a:ext uri="{FF2B5EF4-FFF2-40B4-BE49-F238E27FC236}">
                <a16:creationId xmlns:a16="http://schemas.microsoft.com/office/drawing/2014/main" id="{AE5293BA-1DAD-4DF5-ADEE-FA7F0E7E2314}"/>
              </a:ext>
            </a:extLst>
          </p:cNvPr>
          <p:cNvSpPr txBox="1"/>
          <p:nvPr/>
        </p:nvSpPr>
        <p:spPr>
          <a:xfrm>
            <a:off x="95250" y="120133"/>
            <a:ext cx="8115300" cy="1231106"/>
          </a:xfrm>
          <a:prstGeom prst="rect">
            <a:avLst/>
          </a:prstGeom>
          <a:noFill/>
        </p:spPr>
        <p:txBody>
          <a:bodyPr wrap="square">
            <a:spAutoFit/>
          </a:bodyPr>
          <a:lstStyle/>
          <a:p>
            <a:r>
              <a:rPr lang="en-US" sz="2800" dirty="0"/>
              <a:t>WHERE TO FIND THE FMS INTERFACE ON MY TRUCK :</a:t>
            </a:r>
          </a:p>
          <a:p>
            <a:r>
              <a:rPr lang="cs-CZ" sz="2800" dirty="0"/>
              <a:t>DAF LF EURO 6 </a:t>
            </a:r>
            <a:endParaRPr lang="en-US" sz="2800" dirty="0"/>
          </a:p>
          <a:p>
            <a:endParaRPr lang="cs-CZ" dirty="0"/>
          </a:p>
        </p:txBody>
      </p:sp>
      <p:pic>
        <p:nvPicPr>
          <p:cNvPr id="5" name="Picture 4">
            <a:extLst>
              <a:ext uri="{FF2B5EF4-FFF2-40B4-BE49-F238E27FC236}">
                <a16:creationId xmlns:a16="http://schemas.microsoft.com/office/drawing/2014/main" id="{EAB60898-0EE9-4E97-A3C6-49A2D1C0B393}"/>
              </a:ext>
            </a:extLst>
          </p:cNvPr>
          <p:cNvPicPr>
            <a:picLocks noChangeAspect="1"/>
          </p:cNvPicPr>
          <p:nvPr/>
        </p:nvPicPr>
        <p:blipFill>
          <a:blip r:embed="rId2"/>
          <a:stretch>
            <a:fillRect/>
          </a:stretch>
        </p:blipFill>
        <p:spPr>
          <a:xfrm>
            <a:off x="304800" y="2333598"/>
            <a:ext cx="3357812" cy="2963828"/>
          </a:xfrm>
          <a:prstGeom prst="rect">
            <a:avLst/>
          </a:prstGeom>
        </p:spPr>
      </p:pic>
      <p:pic>
        <p:nvPicPr>
          <p:cNvPr id="8" name="Picture 7">
            <a:extLst>
              <a:ext uri="{FF2B5EF4-FFF2-40B4-BE49-F238E27FC236}">
                <a16:creationId xmlns:a16="http://schemas.microsoft.com/office/drawing/2014/main" id="{D4AE22E7-54B6-495E-A6FE-4271A3F5FF86}"/>
              </a:ext>
            </a:extLst>
          </p:cNvPr>
          <p:cNvPicPr>
            <a:picLocks noChangeAspect="1"/>
          </p:cNvPicPr>
          <p:nvPr/>
        </p:nvPicPr>
        <p:blipFill>
          <a:blip r:embed="rId3"/>
          <a:stretch>
            <a:fillRect/>
          </a:stretch>
        </p:blipFill>
        <p:spPr>
          <a:xfrm>
            <a:off x="7095734" y="2207209"/>
            <a:ext cx="2867311" cy="3080692"/>
          </a:xfrm>
          <a:prstGeom prst="rect">
            <a:avLst/>
          </a:prstGeom>
        </p:spPr>
      </p:pic>
      <p:sp>
        <p:nvSpPr>
          <p:cNvPr id="9" name="Arrow: Right 8">
            <a:extLst>
              <a:ext uri="{FF2B5EF4-FFF2-40B4-BE49-F238E27FC236}">
                <a16:creationId xmlns:a16="http://schemas.microsoft.com/office/drawing/2014/main" id="{AEA9CE87-422E-43BC-9EF2-088F5D66E3B0}"/>
              </a:ext>
            </a:extLst>
          </p:cNvPr>
          <p:cNvSpPr/>
          <p:nvPr/>
        </p:nvSpPr>
        <p:spPr>
          <a:xfrm>
            <a:off x="4257675" y="3573196"/>
            <a:ext cx="2428875"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0" name="TextBox 9">
            <a:extLst>
              <a:ext uri="{FF2B5EF4-FFF2-40B4-BE49-F238E27FC236}">
                <a16:creationId xmlns:a16="http://schemas.microsoft.com/office/drawing/2014/main" id="{61A9CA66-6BDE-47F8-9114-952DCD24EC7A}"/>
              </a:ext>
            </a:extLst>
          </p:cNvPr>
          <p:cNvSpPr txBox="1"/>
          <p:nvPr/>
        </p:nvSpPr>
        <p:spPr>
          <a:xfrm>
            <a:off x="676275" y="5705475"/>
            <a:ext cx="5707203" cy="369332"/>
          </a:xfrm>
          <a:prstGeom prst="rect">
            <a:avLst/>
          </a:prstGeom>
          <a:noFill/>
        </p:spPr>
        <p:txBody>
          <a:bodyPr wrap="none" rtlCol="0">
            <a:spAutoFit/>
          </a:bodyPr>
          <a:lstStyle/>
          <a:p>
            <a:pPr algn="l"/>
            <a:r>
              <a:rPr lang="en-US" b="1" dirty="0">
                <a:solidFill>
                  <a:srgbClr val="05418A"/>
                </a:solidFill>
                <a:latin typeface="Open Sans SemiBold" panose="020B0606030504020204" pitchFamily="34" charset="0"/>
                <a:ea typeface="Open Sans SemiBold" panose="020B0606030504020204" pitchFamily="34" charset="0"/>
                <a:cs typeface="Open Sans SemiBold" panose="020B0606030504020204" pitchFamily="34" charset="0"/>
              </a:rPr>
              <a:t>-passenger side, on the right side of the fuse box</a:t>
            </a:r>
            <a:endParaRPr lang="cs-CZ" b="1" dirty="0" err="1">
              <a:solidFill>
                <a:srgbClr val="05418A"/>
              </a:solidFill>
              <a:latin typeface="Open Sans SemiBold" panose="020B0606030504020204" pitchFamily="34" charset="0"/>
              <a:ea typeface="Open Sans SemiBold" panose="020B0606030504020204" pitchFamily="34" charset="0"/>
              <a:cs typeface="Open Sans SemiBold" panose="020B0606030504020204" pitchFamily="34" charset="0"/>
            </a:endParaRPr>
          </a:p>
        </p:txBody>
      </p:sp>
    </p:spTree>
    <p:extLst>
      <p:ext uri="{BB962C8B-B14F-4D97-AF65-F5344CB8AC3E}">
        <p14:creationId xmlns:p14="http://schemas.microsoft.com/office/powerpoint/2010/main" val="2252433714"/>
      </p:ext>
    </p:extLst>
  </p:cSld>
  <p:clrMapOvr>
    <a:masterClrMapping/>
  </p:clrMapOvr>
</p:sld>
</file>

<file path=ppt/theme/theme1.xml><?xml version="1.0" encoding="utf-8"?>
<a:theme xmlns:a="http://schemas.openxmlformats.org/drawingml/2006/main" name="1_TITLE PAGES">
  <a:themeElements>
    <a:clrScheme name="Eurowag Theme">
      <a:dk1>
        <a:srgbClr val="06418C"/>
      </a:dk1>
      <a:lt1>
        <a:srgbClr val="FFFFFF"/>
      </a:lt1>
      <a:dk2>
        <a:srgbClr val="000000"/>
      </a:dk2>
      <a:lt2>
        <a:srgbClr val="D9DEE3"/>
      </a:lt2>
      <a:accent1>
        <a:srgbClr val="00A7E7"/>
      </a:accent1>
      <a:accent2>
        <a:srgbClr val="06418C"/>
      </a:accent2>
      <a:accent3>
        <a:srgbClr val="062352"/>
      </a:accent3>
      <a:accent4>
        <a:srgbClr val="FFE200"/>
      </a:accent4>
      <a:accent5>
        <a:srgbClr val="A5A5A5"/>
      </a:accent5>
      <a:accent6>
        <a:srgbClr val="D8E0E5"/>
      </a:accent6>
      <a:hlink>
        <a:srgbClr val="2574E4"/>
      </a:hlink>
      <a:folHlink>
        <a:srgbClr val="75707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68751341-7F73-0C44-A798-7857E57F8315}" vid="{E08DAA9C-EF15-A44A-ADA2-9758ACBE0746}"/>
    </a:ext>
  </a:extLst>
</a:theme>
</file>

<file path=ppt/theme/theme2.xml><?xml version="1.0" encoding="utf-8"?>
<a:theme xmlns:a="http://schemas.openxmlformats.org/drawingml/2006/main" name="2_BODY PAGES">
  <a:themeElements>
    <a:clrScheme name="Eurowag Theme">
      <a:dk1>
        <a:srgbClr val="06418C"/>
      </a:dk1>
      <a:lt1>
        <a:srgbClr val="FFFFFF"/>
      </a:lt1>
      <a:dk2>
        <a:srgbClr val="000000"/>
      </a:dk2>
      <a:lt2>
        <a:srgbClr val="D9DEE3"/>
      </a:lt2>
      <a:accent1>
        <a:srgbClr val="00A7E7"/>
      </a:accent1>
      <a:accent2>
        <a:srgbClr val="06418C"/>
      </a:accent2>
      <a:accent3>
        <a:srgbClr val="062352"/>
      </a:accent3>
      <a:accent4>
        <a:srgbClr val="FFE200"/>
      </a:accent4>
      <a:accent5>
        <a:srgbClr val="A5A5A5"/>
      </a:accent5>
      <a:accent6>
        <a:srgbClr val="D8E0E5"/>
      </a:accent6>
      <a:hlink>
        <a:srgbClr val="2574E4"/>
      </a:hlink>
      <a:folHlink>
        <a:srgbClr val="75707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b="1" dirty="0" err="1">
            <a:solidFill>
              <a:srgbClr val="05418A"/>
            </a:solidFill>
            <a:latin typeface="Open Sans SemiBold" panose="020B0606030504020204" pitchFamily="34" charset="0"/>
            <a:ea typeface="Open Sans SemiBold" panose="020B0606030504020204" pitchFamily="34" charset="0"/>
            <a:cs typeface="Open Sans SemiBold" panose="020B0606030504020204" pitchFamily="34" charset="0"/>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CHARTS AND TABLES">
  <a:themeElements>
    <a:clrScheme name="Eurowag Theme">
      <a:dk1>
        <a:srgbClr val="06418C"/>
      </a:dk1>
      <a:lt1>
        <a:srgbClr val="FFFFFF"/>
      </a:lt1>
      <a:dk2>
        <a:srgbClr val="000000"/>
      </a:dk2>
      <a:lt2>
        <a:srgbClr val="D9DEE3"/>
      </a:lt2>
      <a:accent1>
        <a:srgbClr val="00A7E7"/>
      </a:accent1>
      <a:accent2>
        <a:srgbClr val="06418C"/>
      </a:accent2>
      <a:accent3>
        <a:srgbClr val="062352"/>
      </a:accent3>
      <a:accent4>
        <a:srgbClr val="FFE200"/>
      </a:accent4>
      <a:accent5>
        <a:srgbClr val="A5A5A5"/>
      </a:accent5>
      <a:accent6>
        <a:srgbClr val="D8E0E5"/>
      </a:accent6>
      <a:hlink>
        <a:srgbClr val="2574E4"/>
      </a:hlink>
      <a:folHlink>
        <a:srgbClr val="75707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b="1" dirty="0" err="1">
            <a:solidFill>
              <a:srgbClr val="05418A"/>
            </a:solidFill>
            <a:latin typeface="Open Sans SemiBold" panose="020B0606030504020204" pitchFamily="34" charset="0"/>
            <a:ea typeface="Open Sans SemiBold" panose="020B0606030504020204" pitchFamily="34" charset="0"/>
            <a:cs typeface="Open Sans SemiBold" panose="020B0606030504020204" pitchFamily="34" charset="0"/>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4_END TITLE">
  <a:themeElements>
    <a:clrScheme name="Eurowag Theme">
      <a:dk1>
        <a:srgbClr val="06418C"/>
      </a:dk1>
      <a:lt1>
        <a:srgbClr val="FFFFFF"/>
      </a:lt1>
      <a:dk2>
        <a:srgbClr val="000000"/>
      </a:dk2>
      <a:lt2>
        <a:srgbClr val="D9DEE3"/>
      </a:lt2>
      <a:accent1>
        <a:srgbClr val="00A7E7"/>
      </a:accent1>
      <a:accent2>
        <a:srgbClr val="06418C"/>
      </a:accent2>
      <a:accent3>
        <a:srgbClr val="062352"/>
      </a:accent3>
      <a:accent4>
        <a:srgbClr val="FFE200"/>
      </a:accent4>
      <a:accent5>
        <a:srgbClr val="A5A5A5"/>
      </a:accent5>
      <a:accent6>
        <a:srgbClr val="D8E0E5"/>
      </a:accent6>
      <a:hlink>
        <a:srgbClr val="2574E4"/>
      </a:hlink>
      <a:folHlink>
        <a:srgbClr val="75707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b="1" dirty="0" err="1">
            <a:solidFill>
              <a:srgbClr val="05418A"/>
            </a:solidFill>
            <a:latin typeface="Open Sans SemiBold" panose="020B0606030504020204" pitchFamily="34" charset="0"/>
            <a:ea typeface="Open Sans SemiBold" panose="020B0606030504020204" pitchFamily="34" charset="0"/>
            <a:cs typeface="Open Sans SemiBold" panose="020B0606030504020204" pitchFamily="34" charset="0"/>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78801168A79A748A4F6536B147B90C9" ma:contentTypeVersion="8" ma:contentTypeDescription="Create a new document." ma:contentTypeScope="" ma:versionID="53623b70a8b33c01323eea56add52816">
  <xsd:schema xmlns:xsd="http://www.w3.org/2001/XMLSchema" xmlns:xs="http://www.w3.org/2001/XMLSchema" xmlns:p="http://schemas.microsoft.com/office/2006/metadata/properties" xmlns:ns2="77e008da-9ee2-4d1a-a38f-35acb97b4a53" targetNamespace="http://schemas.microsoft.com/office/2006/metadata/properties" ma:root="true" ma:fieldsID="078eb4d0d212c0a3d5ed3349ae09602a" ns2:_="">
    <xsd:import namespace="77e008da-9ee2-4d1a-a38f-35acb97b4a53"/>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7e008da-9ee2-4d1a-a38f-35acb97b4a5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8C3B8D7F-96A3-48A7-AA7B-02DED87A9F5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7e008da-9ee2-4d1a-a38f-35acb97b4a5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2A458BB3-91E2-4097-8BFB-F5296559BEC6}">
  <ds:schemaRefs>
    <ds:schemaRef ds:uri="http://schemas.microsoft.com/sharepoint/v3/contenttype/forms"/>
  </ds:schemaRefs>
</ds:datastoreItem>
</file>

<file path=customXml/itemProps3.xml><?xml version="1.0" encoding="utf-8"?>
<ds:datastoreItem xmlns:ds="http://schemas.openxmlformats.org/officeDocument/2006/customXml" ds:itemID="{8A6A3CC8-3B63-4329-8D1A-13D48A171E3A}">
  <ds:schemaRefs>
    <ds:schemaRef ds:uri="http://schemas.microsoft.com/office/2006/metadata/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emplate>Office Theme</Template>
  <TotalTime>1694</TotalTime>
  <Words>2407</Words>
  <Application>Microsoft Office PowerPoint</Application>
  <PresentationFormat>Widescreen</PresentationFormat>
  <Paragraphs>314</Paragraphs>
  <Slides>48</Slides>
  <Notes>0</Notes>
  <HiddenSlides>0</HiddenSlides>
  <MMClips>0</MMClips>
  <ScaleCrop>false</ScaleCrop>
  <HeadingPairs>
    <vt:vector size="6" baseType="variant">
      <vt:variant>
        <vt:lpstr>Fonts Used</vt:lpstr>
      </vt:variant>
      <vt:variant>
        <vt:i4>6</vt:i4>
      </vt:variant>
      <vt:variant>
        <vt:lpstr>Theme</vt:lpstr>
      </vt:variant>
      <vt:variant>
        <vt:i4>4</vt:i4>
      </vt:variant>
      <vt:variant>
        <vt:lpstr>Slide Titles</vt:lpstr>
      </vt:variant>
      <vt:variant>
        <vt:i4>48</vt:i4>
      </vt:variant>
    </vt:vector>
  </HeadingPairs>
  <TitlesOfParts>
    <vt:vector size="58" baseType="lpstr">
      <vt:lpstr>Arial</vt:lpstr>
      <vt:lpstr>Calibri</vt:lpstr>
      <vt:lpstr>Helvetica Neue Medium</vt:lpstr>
      <vt:lpstr>Intro Bold</vt:lpstr>
      <vt:lpstr>Open Sans</vt:lpstr>
      <vt:lpstr>Open Sans SemiBold</vt:lpstr>
      <vt:lpstr>1_TITLE PAGES</vt:lpstr>
      <vt:lpstr>2_BODY PAGES</vt:lpstr>
      <vt:lpstr>3_CHARTS AND TABLES</vt:lpstr>
      <vt:lpstr>4_END TITLE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EW_Presentation_template_2019</dc:title>
  <dc:creator>Greguš David Sebastian</dc:creator>
  <cp:lastModifiedBy>Cerqueira Paulo</cp:lastModifiedBy>
  <cp:revision>86</cp:revision>
  <dcterms:created xsi:type="dcterms:W3CDTF">2019-06-18T09:34:36Z</dcterms:created>
  <dcterms:modified xsi:type="dcterms:W3CDTF">2023-02-09T13:11:14Z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0x010100178801168A79A748A4F6536B147B90C9</vt:lpwstr>
  </property>
  <property fmtid="{D5CDD505-2E9C-101B-9397-08002B2CF9AE}" pid="3" name="MSIP_Label_b4b55921-129f-44c0-a61a-c16cbf372118_Enabled">
    <vt:lpwstr>true</vt:lpwstr>
  </property>
  <property fmtid="{D5CDD505-2E9C-101B-9397-08002B2CF9AE}" pid="4" name="MSIP_Label_b4b55921-129f-44c0-a61a-c16cbf372118_SetDate">
    <vt:lpwstr>2021-06-03T08:09:59Z</vt:lpwstr>
  </property>
  <property fmtid="{D5CDD505-2E9C-101B-9397-08002B2CF9AE}" pid="5" name="MSIP_Label_b4b55921-129f-44c0-a61a-c16cbf372118_Method">
    <vt:lpwstr>Privileged</vt:lpwstr>
  </property>
  <property fmtid="{D5CDD505-2E9C-101B-9397-08002B2CF9AE}" pid="6" name="MSIP_Label_b4b55921-129f-44c0-a61a-c16cbf372118_Name">
    <vt:lpwstr>Internal</vt:lpwstr>
  </property>
  <property fmtid="{D5CDD505-2E9C-101B-9397-08002B2CF9AE}" pid="7" name="MSIP_Label_b4b55921-129f-44c0-a61a-c16cbf372118_SiteId">
    <vt:lpwstr>c97a84f5-62bf-4715-beca-fc25af9516f1</vt:lpwstr>
  </property>
  <property fmtid="{D5CDD505-2E9C-101B-9397-08002B2CF9AE}" pid="8" name="MSIP_Label_b4b55921-129f-44c0-a61a-c16cbf372118_ActionId">
    <vt:lpwstr>2a52c956-8acf-4ee1-889d-3d1efd54a421</vt:lpwstr>
  </property>
  <property fmtid="{D5CDD505-2E9C-101B-9397-08002B2CF9AE}" pid="9" name="MSIP_Label_b4b55921-129f-44c0-a61a-c16cbf372118_ContentBits">
    <vt:lpwstr>1</vt:lpwstr>
  </property>
  <property fmtid="{D5CDD505-2E9C-101B-9397-08002B2CF9AE}" pid="10" name="ClassificationContentMarkingHeaderLocations">
    <vt:lpwstr>1_TITLE PAGES:3\2_BODY PAGES:3\3_CHARTS AND TABLES:3\4_END TITLE:4</vt:lpwstr>
  </property>
  <property fmtid="{D5CDD505-2E9C-101B-9397-08002B2CF9AE}" pid="11" name="ClassificationContentMarkingHeaderText">
    <vt:lpwstr>INTERNAL DATA</vt:lpwstr>
  </property>
</Properties>
</file>